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260" r:id="rId4"/>
    <p:sldId id="261" r:id="rId5"/>
    <p:sldId id="268" r:id="rId6"/>
    <p:sldId id="267" r:id="rId7"/>
    <p:sldId id="269" r:id="rId8"/>
    <p:sldId id="271" r:id="rId9"/>
    <p:sldId id="272" r:id="rId10"/>
    <p:sldId id="273" r:id="rId11"/>
    <p:sldId id="274" r:id="rId12"/>
    <p:sldId id="275" r:id="rId13"/>
    <p:sldId id="262" r:id="rId14"/>
    <p:sldId id="263" r:id="rId15"/>
    <p:sldId id="264" r:id="rId16"/>
    <p:sldId id="265" r:id="rId17"/>
    <p:sldId id="270" r:id="rId18"/>
    <p:sldId id="266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FFCC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40422" autoAdjust="0"/>
  </p:normalViewPr>
  <p:slideViewPr>
    <p:cSldViewPr>
      <p:cViewPr>
        <p:scale>
          <a:sx n="30" d="100"/>
          <a:sy n="30" d="100"/>
        </p:scale>
        <p:origin x="-1092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8F65AC2-889B-430D-A64E-C02E1874EC02}" type="datetimeFigureOut">
              <a:rPr lang="en-GB"/>
              <a:pPr>
                <a:defRPr/>
              </a:pPr>
              <a:t>10/12/2014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567EC6D-D458-46CF-9E5C-418ADD35C4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DDAC5BF-D6E3-4209-B623-206FB9853F16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FD96B3-A9DB-4152-85B8-CF8044617A9E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6C2125C-C67C-4618-9067-35DE607BD9D9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EDF8E4-83B3-4A46-BCF5-0767B3806576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3369739-BB5E-4049-BF00-A899E17EDBD7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00C67-A4A5-4C2D-B9B8-8B76BFB2E52A}" type="datetimeFigureOut">
              <a:rPr lang="en-GB"/>
              <a:pPr>
                <a:defRPr/>
              </a:pPr>
              <a:t>10/12/2014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BB7B4-615D-4A9E-BEEC-86B0896232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 advTm="2744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1E343-C7C9-418E-9A28-966BEE6AD0A3}" type="datetimeFigureOut">
              <a:rPr lang="en-GB"/>
              <a:pPr>
                <a:defRPr/>
              </a:pPr>
              <a:t>10/12/2014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2ECC7-2AA6-410E-971D-F7F3063D85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 advTm="2744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FAAAD-0C32-40CD-AE69-AB670EDF3C0F}" type="datetimeFigureOut">
              <a:rPr lang="en-GB"/>
              <a:pPr>
                <a:defRPr/>
              </a:pPr>
              <a:t>10/12/2014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4F16B-8B47-41CB-AB3F-201AB6ACBD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 advTm="2744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E8101-68C6-4B23-8DE0-C0F1002B2F5F}" type="datetimeFigureOut">
              <a:rPr lang="en-GB"/>
              <a:pPr>
                <a:defRPr/>
              </a:pPr>
              <a:t>10/12/2014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0C5DE-0601-44F4-A679-5FBFAC7F61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 advTm="2744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2B26F-E734-47F0-ABB0-C0CA45E9E0F3}" type="datetimeFigureOut">
              <a:rPr lang="en-GB"/>
              <a:pPr>
                <a:defRPr/>
              </a:pPr>
              <a:t>10/12/2014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3CC34-F08C-43BF-A820-3B7F125940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 advTm="2744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13871-FA24-464F-B0CA-CBC468AC9093}" type="datetimeFigureOut">
              <a:rPr lang="en-GB"/>
              <a:pPr>
                <a:defRPr/>
              </a:pPr>
              <a:t>10/12/2014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E51BF-525E-4B40-994C-79DC1A1308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 advTm="2744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44B7C-2DC7-49B2-ABEB-90CCC1BA2AC2}" type="datetimeFigureOut">
              <a:rPr lang="en-GB"/>
              <a:pPr>
                <a:defRPr/>
              </a:pPr>
              <a:t>10/12/2014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E666D-33B3-4B41-B70E-8100279BFA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 advTm="2744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CE499-3B35-4511-8D18-532D68D05591}" type="datetimeFigureOut">
              <a:rPr lang="en-GB"/>
              <a:pPr>
                <a:defRPr/>
              </a:pPr>
              <a:t>10/12/2014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6956A-5640-41B8-A90C-E1DB876236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 advTm="2744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DFF92-93BF-4319-A2BE-B9866951E380}" type="datetimeFigureOut">
              <a:rPr lang="en-GB"/>
              <a:pPr>
                <a:defRPr/>
              </a:pPr>
              <a:t>10/12/2014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E55F6-1FF6-43D5-B54C-3075FEA6BE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 advTm="2744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32EFC-A88F-4AA8-91EE-38585B5B817F}" type="datetimeFigureOut">
              <a:rPr lang="en-GB"/>
              <a:pPr>
                <a:defRPr/>
              </a:pPr>
              <a:t>10/12/2014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CA2B7-B38E-4544-B6E3-1CF8CD9C48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 advTm="2744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28004-7A4E-454A-BFE1-0A0F73A39918}" type="datetimeFigureOut">
              <a:rPr lang="en-GB"/>
              <a:pPr>
                <a:defRPr/>
              </a:pPr>
              <a:t>10/12/2014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BB098-710A-4792-94B7-E7C70372EC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 advTm="2744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327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E0EC3B-78CE-40B1-9710-8B981C7BDDCD}" type="datetimeFigureOut">
              <a:rPr lang="en-GB"/>
              <a:pPr>
                <a:defRPr/>
              </a:pPr>
              <a:t>10/12/2014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72EE28-A775-4AEA-9B78-14A9C65D0F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 advTm="10700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1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1513" y="5516563"/>
            <a:ext cx="7508875" cy="1201737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Winner of the Primary Age Range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Umir</a:t>
            </a: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Khan, Year 6 of Peel Park Primary School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‘Bradford Landscape</a:t>
            </a: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GB" sz="2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363538" y="647700"/>
            <a:ext cx="7816850" cy="107791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 b="1">
                <a:solidFill>
                  <a:srgbClr val="0070C0"/>
                </a:solidFill>
              </a:rPr>
              <a:t>Future House Open Evening </a:t>
            </a:r>
          </a:p>
          <a:p>
            <a:pPr algn="ctr"/>
            <a:r>
              <a:rPr lang="en-GB" sz="3200" b="1">
                <a:solidFill>
                  <a:srgbClr val="0070C0"/>
                </a:solidFill>
              </a:rPr>
              <a:t>10 December 2014</a:t>
            </a:r>
          </a:p>
        </p:txBody>
      </p:sp>
      <p:pic>
        <p:nvPicPr>
          <p:cNvPr id="14339" name="Picture 5" descr="CBMDC%20Logo%20-%20RGBco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8850" y="163513"/>
            <a:ext cx="1763713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4713" y="1901825"/>
            <a:ext cx="7102475" cy="338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7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CBMDC%20Logo%20-%20RGBco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850" y="146050"/>
            <a:ext cx="176371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971550" y="665163"/>
            <a:ext cx="6932613" cy="107632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 b="1">
                <a:solidFill>
                  <a:srgbClr val="0070C0"/>
                </a:solidFill>
              </a:rPr>
              <a:t>Future House Open Evening </a:t>
            </a:r>
          </a:p>
          <a:p>
            <a:pPr algn="ctr"/>
            <a:r>
              <a:rPr lang="en-GB" sz="3200" b="1">
                <a:solidFill>
                  <a:srgbClr val="0070C0"/>
                </a:solidFill>
              </a:rPr>
              <a:t>10 December 2014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3363" y="5516563"/>
            <a:ext cx="8713787" cy="1201737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Joint </a:t>
            </a: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 Winner</a:t>
            </a:r>
            <a:endParaRPr lang="en-GB" sz="24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1 Pupils at Thorpe Primary School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African Landscapes’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725" y="1741488"/>
            <a:ext cx="1697038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5"/>
          <a:srcRect t="19984" b="-6589"/>
          <a:stretch>
            <a:fillRect/>
          </a:stretch>
        </p:blipFill>
        <p:spPr bwMode="auto">
          <a:xfrm>
            <a:off x="2232025" y="2112963"/>
            <a:ext cx="23193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94250" y="1889125"/>
            <a:ext cx="2168525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7500" y="3314700"/>
            <a:ext cx="2093913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31000" y="3724275"/>
            <a:ext cx="2032000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60663" y="3595688"/>
            <a:ext cx="22669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35550" y="4056063"/>
            <a:ext cx="1685925" cy="122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Picture 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08850" y="1741488"/>
            <a:ext cx="1638300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7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CBMDC%20Logo%20-%20RGBco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75513" y="185738"/>
            <a:ext cx="1763712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684213" y="725488"/>
            <a:ext cx="7775575" cy="107791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 b="1">
                <a:solidFill>
                  <a:srgbClr val="0070C0"/>
                </a:solidFill>
              </a:rPr>
              <a:t>Future House Open Evening </a:t>
            </a:r>
          </a:p>
          <a:p>
            <a:pPr algn="ctr"/>
            <a:r>
              <a:rPr lang="en-GB" sz="3200" b="1">
                <a:solidFill>
                  <a:srgbClr val="0070C0"/>
                </a:solidFill>
              </a:rPr>
              <a:t>10 December 2014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3363" y="5516563"/>
            <a:ext cx="8713787" cy="1201737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Joint </a:t>
            </a: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 Winner</a:t>
            </a:r>
            <a:endParaRPr lang="en-GB" sz="24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Dixons Allerton Academy with Artist Mike Grainger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‘Tour de France’</a:t>
            </a:r>
            <a:endParaRPr lang="en-GB" sz="24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4"/>
          <a:srcRect l="4660"/>
          <a:stretch>
            <a:fillRect/>
          </a:stretch>
        </p:blipFill>
        <p:spPr bwMode="auto">
          <a:xfrm>
            <a:off x="233363" y="1803400"/>
            <a:ext cx="1531937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71663" y="1947863"/>
            <a:ext cx="2268537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8813" y="1874838"/>
            <a:ext cx="16986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5188" y="3933825"/>
            <a:ext cx="18002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40525" y="1803400"/>
            <a:ext cx="1647825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76600" y="3744913"/>
            <a:ext cx="2016125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37200" y="3213100"/>
            <a:ext cx="1330325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10"/>
          <p:cNvPicPr>
            <a:picLocks noChangeAspect="1" noChangeArrowheads="1"/>
          </p:cNvPicPr>
          <p:nvPr/>
        </p:nvPicPr>
        <p:blipFill>
          <a:blip r:embed="rId11"/>
          <a:srcRect l="2164" t="2222" r="478" b="-2222"/>
          <a:stretch>
            <a:fillRect/>
          </a:stretch>
        </p:blipFill>
        <p:spPr bwMode="auto">
          <a:xfrm>
            <a:off x="6880225" y="3744913"/>
            <a:ext cx="2159000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7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CBMDC%20Logo%20-%20RGBco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75513" y="185738"/>
            <a:ext cx="1763712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684213" y="725488"/>
            <a:ext cx="7775575" cy="107791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 b="1">
                <a:solidFill>
                  <a:srgbClr val="0070C0"/>
                </a:solidFill>
              </a:rPr>
              <a:t>Future House Open Evening </a:t>
            </a:r>
          </a:p>
          <a:p>
            <a:pPr algn="ctr"/>
            <a:r>
              <a:rPr lang="en-GB" sz="3200" b="1">
                <a:solidFill>
                  <a:srgbClr val="0070C0"/>
                </a:solidFill>
              </a:rPr>
              <a:t>10 December 2014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5900" y="5805488"/>
            <a:ext cx="8712200" cy="830262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Impaired Award</a:t>
            </a:r>
            <a:endParaRPr lang="en-GB" sz="24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Abdur</a:t>
            </a: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Khan of Hanson Academy Resource Base</a:t>
            </a:r>
            <a:endParaRPr lang="en-GB" sz="24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1905000"/>
            <a:ext cx="2343150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7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Picture 3" descr="CBMDC%20Logo%20-%20RGBco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75513" y="185738"/>
            <a:ext cx="1763712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2" name="TextBox 4"/>
          <p:cNvSpPr txBox="1">
            <a:spLocks noChangeArrowheads="1"/>
          </p:cNvSpPr>
          <p:nvPr/>
        </p:nvSpPr>
        <p:spPr bwMode="auto">
          <a:xfrm>
            <a:off x="684213" y="725488"/>
            <a:ext cx="7775575" cy="107791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 b="1">
                <a:solidFill>
                  <a:srgbClr val="0070C0"/>
                </a:solidFill>
              </a:rPr>
              <a:t>Future House Open Evening </a:t>
            </a:r>
          </a:p>
          <a:p>
            <a:pPr algn="ctr"/>
            <a:r>
              <a:rPr lang="en-GB" sz="3200" b="1">
                <a:solidFill>
                  <a:srgbClr val="0070C0"/>
                </a:solidFill>
              </a:rPr>
              <a:t>10 December 2014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1550" y="5445125"/>
            <a:ext cx="7200900" cy="1138238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Seasonal Greeting Card Competition 2014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 Mayor’s Choice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Isama</a:t>
            </a: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Shah, Year 5 </a:t>
            </a:r>
            <a:r>
              <a:rPr lang="en-GB" sz="20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Lidget</a:t>
            </a: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Green Primary School</a:t>
            </a:r>
          </a:p>
        </p:txBody>
      </p:sp>
      <p:graphicFrame>
        <p:nvGraphicFramePr>
          <p:cNvPr id="1050" name="Object 26"/>
          <p:cNvGraphicFramePr>
            <a:graphicFrameLocks noChangeAspect="1"/>
          </p:cNvGraphicFramePr>
          <p:nvPr/>
        </p:nvGraphicFramePr>
        <p:xfrm>
          <a:off x="3271838" y="1916113"/>
          <a:ext cx="2600325" cy="3313112"/>
        </p:xfrm>
        <a:graphic>
          <a:graphicData uri="http://schemas.openxmlformats.org/presentationml/2006/ole">
            <p:oleObj spid="_x0000_s1050" name="Acrobat Document" r:id="rId4" imgW="5346000" imgH="7569000" progId="AcroExch.Document.7">
              <p:embed/>
            </p:oleObj>
          </a:graphicData>
        </a:graphic>
      </p:graphicFrame>
    </p:spTree>
  </p:cSld>
  <p:clrMapOvr>
    <a:masterClrMapping/>
  </p:clrMapOvr>
  <p:transition spd="slow" advTm="107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CBMDC%20Logo%20-%20RGBco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75513" y="185738"/>
            <a:ext cx="1763712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extBox 2"/>
          <p:cNvSpPr txBox="1">
            <a:spLocks noChangeArrowheads="1"/>
          </p:cNvSpPr>
          <p:nvPr/>
        </p:nvSpPr>
        <p:spPr bwMode="auto">
          <a:xfrm>
            <a:off x="684213" y="725488"/>
            <a:ext cx="7775575" cy="107791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 b="1">
                <a:solidFill>
                  <a:srgbClr val="0070C0"/>
                </a:solidFill>
              </a:rPr>
              <a:t>Future House Open Evening </a:t>
            </a:r>
          </a:p>
          <a:p>
            <a:pPr algn="ctr"/>
            <a:r>
              <a:rPr lang="en-GB" sz="3200" b="1">
                <a:solidFill>
                  <a:srgbClr val="0070C0"/>
                </a:solidFill>
              </a:rPr>
              <a:t>10 December 2014</a:t>
            </a:r>
          </a:p>
        </p:txBody>
      </p:sp>
      <p:grpSp>
        <p:nvGrpSpPr>
          <p:cNvPr id="33795" name="Group 3"/>
          <p:cNvGrpSpPr>
            <a:grpSpLocks/>
          </p:cNvGrpSpPr>
          <p:nvPr/>
        </p:nvGrpSpPr>
        <p:grpSpPr bwMode="auto">
          <a:xfrm>
            <a:off x="782638" y="1924050"/>
            <a:ext cx="2841625" cy="3765550"/>
            <a:chOff x="361836" y="160248"/>
            <a:chExt cx="5076309" cy="6596000"/>
          </a:xfrm>
        </p:grpSpPr>
        <p:grpSp>
          <p:nvGrpSpPr>
            <p:cNvPr id="33798" name="Group 4"/>
            <p:cNvGrpSpPr>
              <a:grpSpLocks/>
            </p:cNvGrpSpPr>
            <p:nvPr/>
          </p:nvGrpSpPr>
          <p:grpSpPr bwMode="auto">
            <a:xfrm>
              <a:off x="361836" y="3524740"/>
              <a:ext cx="2450321" cy="3231508"/>
              <a:chOff x="345272" y="3461081"/>
              <a:chExt cx="2450321" cy="3231508"/>
            </a:xfrm>
          </p:grpSpPr>
          <p:pic>
            <p:nvPicPr>
              <p:cNvPr id="33808" name="Picture 3" descr="S:\A  ARTS\Competitions &amp; Events\Seasonal Greeting Card 2014\Ibrahim Akram.JPG"/>
              <p:cNvPicPr>
                <a:picLocks noChangeAspect="1" noChangeArrowheads="1"/>
              </p:cNvPicPr>
              <p:nvPr/>
            </p:nvPicPr>
            <p:blipFill>
              <a:blip r:embed="rId3"/>
              <a:srcRect l="24065" t="30157" r="23964" b="20760"/>
              <a:stretch>
                <a:fillRect/>
              </a:stretch>
            </p:blipFill>
            <p:spPr bwMode="auto">
              <a:xfrm>
                <a:off x="345272" y="3461081"/>
                <a:ext cx="2450321" cy="321670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33809" name="TextBox 15"/>
              <p:cNvSpPr txBox="1">
                <a:spLocks noChangeArrowheads="1"/>
              </p:cNvSpPr>
              <p:nvPr/>
            </p:nvSpPr>
            <p:spPr bwMode="auto">
              <a:xfrm>
                <a:off x="2579569" y="6446368"/>
                <a:ext cx="216024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1000" b="1">
                    <a:latin typeface="Calibri" pitchFamily="34" charset="0"/>
                  </a:rPr>
                  <a:t>3</a:t>
                </a:r>
              </a:p>
            </p:txBody>
          </p:sp>
        </p:grpSp>
        <p:grpSp>
          <p:nvGrpSpPr>
            <p:cNvPr id="33799" name="Group 5"/>
            <p:cNvGrpSpPr>
              <a:grpSpLocks/>
            </p:cNvGrpSpPr>
            <p:nvPr/>
          </p:nvGrpSpPr>
          <p:grpSpPr bwMode="auto">
            <a:xfrm>
              <a:off x="361836" y="160248"/>
              <a:ext cx="2450321" cy="3213056"/>
              <a:chOff x="361836" y="160248"/>
              <a:chExt cx="2450321" cy="3213056"/>
            </a:xfrm>
          </p:grpSpPr>
          <p:pic>
            <p:nvPicPr>
              <p:cNvPr id="33806" name="Picture 2" descr="E:\DCIM\100NCD50\DSC_0025.JPG"/>
              <p:cNvPicPr>
                <a:picLocks noChangeAspect="1" noChangeArrowheads="1"/>
              </p:cNvPicPr>
              <p:nvPr/>
            </p:nvPicPr>
            <p:blipFill>
              <a:blip r:embed="rId4"/>
              <a:srcRect l="18584" t="23579" r="22575" b="19659"/>
              <a:stretch>
                <a:fillRect/>
              </a:stretch>
            </p:blipFill>
            <p:spPr bwMode="auto">
              <a:xfrm>
                <a:off x="361836" y="160248"/>
                <a:ext cx="2450321" cy="321305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33807" name="TextBox 13"/>
              <p:cNvSpPr txBox="1">
                <a:spLocks noChangeArrowheads="1"/>
              </p:cNvSpPr>
              <p:nvPr/>
            </p:nvSpPr>
            <p:spPr bwMode="auto">
              <a:xfrm>
                <a:off x="2579569" y="3096203"/>
                <a:ext cx="216024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1000" b="1">
                    <a:latin typeface="Calibri" pitchFamily="34" charset="0"/>
                  </a:rPr>
                  <a:t>1</a:t>
                </a:r>
              </a:p>
            </p:txBody>
          </p:sp>
        </p:grpSp>
        <p:grpSp>
          <p:nvGrpSpPr>
            <p:cNvPr id="33800" name="Group 6"/>
            <p:cNvGrpSpPr>
              <a:grpSpLocks/>
            </p:cNvGrpSpPr>
            <p:nvPr/>
          </p:nvGrpSpPr>
          <p:grpSpPr bwMode="auto">
            <a:xfrm>
              <a:off x="2987824" y="160248"/>
              <a:ext cx="2450321" cy="3213056"/>
              <a:chOff x="2987824" y="160248"/>
              <a:chExt cx="2450321" cy="3213056"/>
            </a:xfrm>
          </p:grpSpPr>
          <p:pic>
            <p:nvPicPr>
              <p:cNvPr id="33804" name="Picture 3" descr="S:\A  ARTS\Competitions &amp; Events\Seasonal Greeting Card 2014\burnhanuddin Qureshi.JPG"/>
              <p:cNvPicPr>
                <a:picLocks noChangeAspect="1" noChangeArrowheads="1"/>
              </p:cNvPicPr>
              <p:nvPr/>
            </p:nvPicPr>
            <p:blipFill>
              <a:blip r:embed="rId5"/>
              <a:srcRect l="21391" t="29755" r="26048" b="20773"/>
              <a:stretch>
                <a:fillRect/>
              </a:stretch>
            </p:blipFill>
            <p:spPr bwMode="auto">
              <a:xfrm>
                <a:off x="2987824" y="160248"/>
                <a:ext cx="2450321" cy="321305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33805" name="TextBox 11"/>
              <p:cNvSpPr txBox="1">
                <a:spLocks noChangeArrowheads="1"/>
              </p:cNvSpPr>
              <p:nvPr/>
            </p:nvSpPr>
            <p:spPr bwMode="auto">
              <a:xfrm>
                <a:off x="5222121" y="3096202"/>
                <a:ext cx="216024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1000" b="1">
                    <a:latin typeface="Calibri" pitchFamily="34" charset="0"/>
                  </a:rPr>
                  <a:t>2</a:t>
                </a:r>
              </a:p>
            </p:txBody>
          </p:sp>
        </p:grpSp>
        <p:grpSp>
          <p:nvGrpSpPr>
            <p:cNvPr id="33801" name="Group 7"/>
            <p:cNvGrpSpPr>
              <a:grpSpLocks/>
            </p:cNvGrpSpPr>
            <p:nvPr/>
          </p:nvGrpSpPr>
          <p:grpSpPr bwMode="auto">
            <a:xfrm>
              <a:off x="2972002" y="3524740"/>
              <a:ext cx="2466143" cy="3221549"/>
              <a:chOff x="2979912" y="3519898"/>
              <a:chExt cx="2466143" cy="3221549"/>
            </a:xfrm>
          </p:grpSpPr>
          <p:pic>
            <p:nvPicPr>
              <p:cNvPr id="33802" name="Picture 4" descr="S:\A  ARTS\Competitions &amp; Events\Seasonal Greeting Card 2014\Musa Majid.JPG"/>
              <p:cNvPicPr>
                <a:picLocks noChangeAspect="1" noChangeArrowheads="1"/>
              </p:cNvPicPr>
              <p:nvPr/>
            </p:nvPicPr>
            <p:blipFill>
              <a:blip r:embed="rId6"/>
              <a:srcRect l="24071" t="27748" r="19826" b="18059"/>
              <a:stretch>
                <a:fillRect/>
              </a:stretch>
            </p:blipFill>
            <p:spPr bwMode="auto">
              <a:xfrm>
                <a:off x="2979912" y="3519898"/>
                <a:ext cx="2466143" cy="322154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33803" name="TextBox 9"/>
              <p:cNvSpPr txBox="1">
                <a:spLocks noChangeArrowheads="1"/>
              </p:cNvSpPr>
              <p:nvPr/>
            </p:nvSpPr>
            <p:spPr bwMode="auto">
              <a:xfrm>
                <a:off x="5213723" y="6493962"/>
                <a:ext cx="216024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1000" b="1">
                    <a:latin typeface="Calibri" pitchFamily="34" charset="0"/>
                  </a:rPr>
                  <a:t>4</a:t>
                </a: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944563" y="5876925"/>
            <a:ext cx="7200900" cy="831850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Seasonal Greeting Card Competition 2014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 of The Council’s Choice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79838" y="1924050"/>
            <a:ext cx="4679950" cy="3784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Zak Benitez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20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Burnhanuddin</a:t>
            </a: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Qureshi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Ibrahim </a:t>
            </a:r>
            <a:r>
              <a:rPr lang="en-GB" sz="20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Akram</a:t>
            </a:r>
            <a:endParaRPr lang="en-GB" sz="2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Musa Majid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Reception </a:t>
            </a: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Cuthbert &amp; The First Martyrs’ Catholic Primary School </a:t>
            </a:r>
          </a:p>
        </p:txBody>
      </p:sp>
    </p:spTree>
  </p:cSld>
  <p:clrMapOvr>
    <a:masterClrMapping/>
  </p:clrMapOvr>
  <p:transition spd="slow" advTm="107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U:\Art\Picture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5163" y="1916113"/>
            <a:ext cx="5330825" cy="3632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18" name="Picture 2" descr="CBMDC%20Logo%20-%20RGBco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75513" y="185738"/>
            <a:ext cx="1763712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Box 3"/>
          <p:cNvSpPr txBox="1">
            <a:spLocks noChangeArrowheads="1"/>
          </p:cNvSpPr>
          <p:nvPr/>
        </p:nvSpPr>
        <p:spPr bwMode="auto">
          <a:xfrm>
            <a:off x="684213" y="725488"/>
            <a:ext cx="7775575" cy="107791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 b="1">
                <a:solidFill>
                  <a:srgbClr val="0070C0"/>
                </a:solidFill>
              </a:rPr>
              <a:t>Future House Open Evening </a:t>
            </a:r>
          </a:p>
          <a:p>
            <a:pPr algn="ctr"/>
            <a:r>
              <a:rPr lang="en-GB" sz="3200" b="1">
                <a:solidFill>
                  <a:srgbClr val="0070C0"/>
                </a:solidFill>
              </a:rPr>
              <a:t>10 December 2014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0125" y="5548313"/>
            <a:ext cx="7200900" cy="1138237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Seasonal Greeting Card Competition 2014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Children’s Services Choice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</a:t>
            </a: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Ahmed, Year 6 of </a:t>
            </a:r>
            <a:r>
              <a:rPr lang="en-GB" sz="20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Feversham</a:t>
            </a: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Primary School</a:t>
            </a:r>
          </a:p>
        </p:txBody>
      </p:sp>
    </p:spTree>
  </p:cSld>
  <p:clrMapOvr>
    <a:masterClrMapping/>
  </p:clrMapOvr>
  <p:transition spd="slow" advTm="107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CBMDC%20Logo%20-%20RGBco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75513" y="185738"/>
            <a:ext cx="1763712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Box 2"/>
          <p:cNvSpPr txBox="1">
            <a:spLocks noChangeArrowheads="1"/>
          </p:cNvSpPr>
          <p:nvPr/>
        </p:nvSpPr>
        <p:spPr bwMode="auto">
          <a:xfrm>
            <a:off x="684213" y="725488"/>
            <a:ext cx="7775575" cy="107791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 b="1">
                <a:solidFill>
                  <a:srgbClr val="0070C0"/>
                </a:solidFill>
              </a:rPr>
              <a:t>Future House Open Evening </a:t>
            </a:r>
          </a:p>
          <a:p>
            <a:pPr algn="ctr"/>
            <a:r>
              <a:rPr lang="en-GB" sz="3200" b="1">
                <a:solidFill>
                  <a:srgbClr val="0070C0"/>
                </a:solidFill>
              </a:rPr>
              <a:t>10 December 2014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33463" y="5300663"/>
            <a:ext cx="7200900" cy="1447800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Seasonal Greeting Card Competition 2014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KS2 Runner Up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Lucy Poole, Year 4 of St Anthony’s Catholic Primary Clayton</a:t>
            </a:r>
          </a:p>
        </p:txBody>
      </p:sp>
      <p:pic>
        <p:nvPicPr>
          <p:cNvPr id="35844" name="Picture 2" descr="U:\Art\Picture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3438" y="1916113"/>
            <a:ext cx="4992687" cy="33131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Tm="107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CBMDC%20Logo%20-%20RGBco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75513" y="185738"/>
            <a:ext cx="1763712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extBox 2"/>
          <p:cNvSpPr txBox="1">
            <a:spLocks noChangeArrowheads="1"/>
          </p:cNvSpPr>
          <p:nvPr/>
        </p:nvSpPr>
        <p:spPr bwMode="auto">
          <a:xfrm>
            <a:off x="684213" y="725488"/>
            <a:ext cx="7775575" cy="107791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 b="1">
                <a:solidFill>
                  <a:srgbClr val="0070C0"/>
                </a:solidFill>
              </a:rPr>
              <a:t>Future House Open Evening </a:t>
            </a:r>
          </a:p>
          <a:p>
            <a:pPr algn="ctr"/>
            <a:r>
              <a:rPr lang="en-GB" sz="3200" b="1">
                <a:solidFill>
                  <a:srgbClr val="0070C0"/>
                </a:solidFill>
              </a:rPr>
              <a:t>10 December 2014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5825" y="5300663"/>
            <a:ext cx="7372350" cy="1139825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Seasonal Greeting Card Competition 2014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KS2 Runner Up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Harvinder</a:t>
            </a: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Rehalu</a:t>
            </a: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Year 6 of Poplars Farm Primary School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3"/>
          <a:srcRect l="2953" t="4333"/>
          <a:stretch>
            <a:fillRect/>
          </a:stretch>
        </p:blipFill>
        <p:spPr bwMode="auto">
          <a:xfrm>
            <a:off x="1847850" y="1827213"/>
            <a:ext cx="51847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7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CBMDC%20Logo%20-%20RGBco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75513" y="185738"/>
            <a:ext cx="1763712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684213" y="725488"/>
            <a:ext cx="7775575" cy="107791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 b="1">
                <a:solidFill>
                  <a:srgbClr val="0070C0"/>
                </a:solidFill>
              </a:rPr>
              <a:t>Future House Open Evening </a:t>
            </a:r>
          </a:p>
          <a:p>
            <a:pPr algn="ctr"/>
            <a:r>
              <a:rPr lang="en-GB" sz="3200" b="1">
                <a:solidFill>
                  <a:srgbClr val="0070C0"/>
                </a:solidFill>
              </a:rPr>
              <a:t>10 December 2014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5825" y="5300663"/>
            <a:ext cx="7372350" cy="1447800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Seasonal Greeting Card Competition 2014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KS1 Runner Up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James Poole, Year 2 of St Anthony’s Catholic Primary Clayton</a:t>
            </a:r>
          </a:p>
        </p:txBody>
      </p:sp>
      <p:pic>
        <p:nvPicPr>
          <p:cNvPr id="37892" name="Picture 2" descr="U:\Art\Picture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1901825"/>
            <a:ext cx="4610100" cy="32559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Tm="107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6013" y="5157788"/>
            <a:ext cx="7200900" cy="1568450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Runner Up Primary Age Range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Greer Mitchell, Year 5 of St John The Evangelist Catholic Primary School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‘Untitled</a:t>
            </a: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GB" sz="2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395288" y="601663"/>
            <a:ext cx="7705725" cy="107791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 b="1">
                <a:solidFill>
                  <a:srgbClr val="0070C0"/>
                </a:solidFill>
              </a:rPr>
              <a:t>Future House Open Evening </a:t>
            </a:r>
          </a:p>
          <a:p>
            <a:pPr algn="ctr"/>
            <a:r>
              <a:rPr lang="en-GB" sz="3200" b="1">
                <a:solidFill>
                  <a:srgbClr val="0070C0"/>
                </a:solidFill>
              </a:rPr>
              <a:t>10 December 2014</a:t>
            </a:r>
          </a:p>
        </p:txBody>
      </p:sp>
      <p:pic>
        <p:nvPicPr>
          <p:cNvPr id="15363" name="Picture 2" descr="S:\Music\A  ARTS\Future House Art Gallery\Winter 2014\winners\portra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1743075"/>
            <a:ext cx="3189287" cy="328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 descr="CBMDC%20Logo%20-%20RGBco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91388" y="117475"/>
            <a:ext cx="17637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7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6450" y="5516563"/>
            <a:ext cx="7835900" cy="1201737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Runner Up Primary Age Range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Kyla Harris, Year 1 of Myrtle Park Primary School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‘Abstract Cyclists</a:t>
            </a: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GB" sz="2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971550" y="665163"/>
            <a:ext cx="6932613" cy="107632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 b="1">
                <a:solidFill>
                  <a:srgbClr val="0070C0"/>
                </a:solidFill>
              </a:rPr>
              <a:t>Future House Open Evening </a:t>
            </a:r>
          </a:p>
          <a:p>
            <a:pPr algn="ctr"/>
            <a:r>
              <a:rPr lang="en-GB" sz="3200" b="1">
                <a:solidFill>
                  <a:srgbClr val="0070C0"/>
                </a:solidFill>
              </a:rPr>
              <a:t>10 December 2014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3438" y="1773238"/>
            <a:ext cx="5241925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6" descr="CBMDC%20Logo%20-%20RGBco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850" y="146050"/>
            <a:ext cx="176371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7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8713" y="5195888"/>
            <a:ext cx="7200900" cy="1570037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Runner Up Primary Age Range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Jake C, Year 5 of St Joseph’s Catholic Primary Keighley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‘Rural Landscape</a:t>
            </a: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GB" sz="2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684213" y="725488"/>
            <a:ext cx="7775575" cy="107791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 b="1">
                <a:solidFill>
                  <a:srgbClr val="0070C0"/>
                </a:solidFill>
              </a:rPr>
              <a:t>Future House Open Evening </a:t>
            </a:r>
          </a:p>
          <a:p>
            <a:pPr algn="ctr"/>
            <a:r>
              <a:rPr lang="en-GB" sz="3200" b="1">
                <a:solidFill>
                  <a:srgbClr val="0070C0"/>
                </a:solidFill>
              </a:rPr>
              <a:t>10 December 2014</a:t>
            </a:r>
          </a:p>
        </p:txBody>
      </p:sp>
      <p:pic>
        <p:nvPicPr>
          <p:cNvPr id="17411" name="Picture 5" descr="CBMDC%20Logo%20-%20RGBco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8850" y="185738"/>
            <a:ext cx="1763713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2" descr="S:\Music\A  ARTS\Future House Art Gallery\Winter 2014\winners\landscap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1100" y="1835150"/>
            <a:ext cx="4241800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7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2875" y="1830388"/>
            <a:ext cx="6288088" cy="361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CBMDC%20Logo%20-%20RGBco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92975" y="185738"/>
            <a:ext cx="1763713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684213" y="725488"/>
            <a:ext cx="7775575" cy="107791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 b="1">
                <a:solidFill>
                  <a:srgbClr val="0070C0"/>
                </a:solidFill>
              </a:rPr>
              <a:t>Future House Open Evening </a:t>
            </a:r>
          </a:p>
          <a:p>
            <a:pPr algn="ctr"/>
            <a:r>
              <a:rPr lang="en-GB" sz="3200" b="1">
                <a:solidFill>
                  <a:srgbClr val="0070C0"/>
                </a:solidFill>
              </a:rPr>
              <a:t>10 December 2014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088" y="5516563"/>
            <a:ext cx="7658100" cy="1201737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Winner </a:t>
            </a:r>
            <a:r>
              <a:rPr lang="en-GB" sz="24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Seconary</a:t>
            </a: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Age Range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Saira</a:t>
            </a: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Shehzadi</a:t>
            </a: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Year 12 of Belle </a:t>
            </a:r>
            <a:r>
              <a:rPr lang="en-GB" sz="24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Vue</a:t>
            </a: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Girls’ School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‘Bradford Landscape</a:t>
            </a: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GB" sz="2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107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/>
          <a:srcRect b="2277"/>
          <a:stretch>
            <a:fillRect/>
          </a:stretch>
        </p:blipFill>
        <p:spPr bwMode="auto">
          <a:xfrm>
            <a:off x="1566863" y="1766888"/>
            <a:ext cx="5737225" cy="335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CBMDC%20Logo%20-%20RGBco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850" y="146050"/>
            <a:ext cx="176371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971550" y="665163"/>
            <a:ext cx="6932613" cy="107632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 b="1">
                <a:solidFill>
                  <a:srgbClr val="0070C0"/>
                </a:solidFill>
              </a:rPr>
              <a:t>Future House Open Evening </a:t>
            </a:r>
          </a:p>
          <a:p>
            <a:pPr algn="ctr"/>
            <a:r>
              <a:rPr lang="en-GB" sz="3200" b="1">
                <a:solidFill>
                  <a:srgbClr val="0070C0"/>
                </a:solidFill>
              </a:rPr>
              <a:t>10 December 2014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1550" y="5195888"/>
            <a:ext cx="7200900" cy="1570037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Runner Up Secondary Age Range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Beth Jackson, Year 11 of St Joseph’s Catholic College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‘GCSE Exam</a:t>
            </a: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GB" sz="2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107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7450" y="1828800"/>
            <a:ext cx="377190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CBMDC%20Logo%20-%20RGBco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850" y="146050"/>
            <a:ext cx="176371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971550" y="665163"/>
            <a:ext cx="6932613" cy="107632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 b="1">
                <a:solidFill>
                  <a:srgbClr val="0070C0"/>
                </a:solidFill>
              </a:rPr>
              <a:t>Future House Open Evening </a:t>
            </a:r>
          </a:p>
          <a:p>
            <a:pPr algn="ctr"/>
            <a:r>
              <a:rPr lang="en-GB" sz="3200" b="1">
                <a:solidFill>
                  <a:srgbClr val="0070C0"/>
                </a:solidFill>
              </a:rPr>
              <a:t>10 December 2014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5788" y="5172075"/>
            <a:ext cx="8018462" cy="1570038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Runner Up Secondary Age Range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Charlotte Johnson, Year 13 of St Bede’s Catholic College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‘Identity</a:t>
            </a: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GB" sz="2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107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BMDC%20Logo%20-%20RGBco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850" y="146050"/>
            <a:ext cx="176371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971550" y="665163"/>
            <a:ext cx="6932613" cy="107632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 b="1">
                <a:solidFill>
                  <a:srgbClr val="0070C0"/>
                </a:solidFill>
              </a:rPr>
              <a:t>Future House Open Evening </a:t>
            </a:r>
          </a:p>
          <a:p>
            <a:pPr algn="ctr"/>
            <a:r>
              <a:rPr lang="en-GB" sz="3200" b="1">
                <a:solidFill>
                  <a:srgbClr val="0070C0"/>
                </a:solidFill>
              </a:rPr>
              <a:t>10 December 2014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388" y="5195888"/>
            <a:ext cx="8785225" cy="1570037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Joint Award Winner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4 Pupils at St Cuthbert &amp; The First Martyrs’ Catholic Primary School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‘African Portrait Work’</a:t>
            </a:r>
            <a:endParaRPr lang="en-GB" sz="2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8" y="1100138"/>
            <a:ext cx="13208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4650" y="1787525"/>
            <a:ext cx="1524000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22638" y="1760538"/>
            <a:ext cx="1068387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1787525"/>
            <a:ext cx="1092200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8613" y="1882775"/>
            <a:ext cx="11239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57300" y="3489325"/>
            <a:ext cx="874713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88150" y="3541713"/>
            <a:ext cx="1041400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44725" y="3489325"/>
            <a:ext cx="1123950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1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05475" y="1760538"/>
            <a:ext cx="1130300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Picture 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9388" y="3521075"/>
            <a:ext cx="1019175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452813" y="3473450"/>
            <a:ext cx="985837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1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619625" y="3554413"/>
            <a:ext cx="998538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0" name="Picture 14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705475" y="3541713"/>
            <a:ext cx="1008063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1" name="Picture 15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32613" y="1760538"/>
            <a:ext cx="971550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7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CBMDC%20Logo%20-%20RGBco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850" y="146050"/>
            <a:ext cx="176371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971550" y="665163"/>
            <a:ext cx="6932613" cy="107632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 b="1">
                <a:solidFill>
                  <a:srgbClr val="0070C0"/>
                </a:solidFill>
              </a:rPr>
              <a:t>Future House Open Evening </a:t>
            </a:r>
          </a:p>
          <a:p>
            <a:pPr algn="ctr"/>
            <a:r>
              <a:rPr lang="en-GB" sz="3200" b="1">
                <a:solidFill>
                  <a:srgbClr val="0070C0"/>
                </a:solidFill>
              </a:rPr>
              <a:t>10 December 2014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0825" y="5195888"/>
            <a:ext cx="8713788" cy="1570037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Joint </a:t>
            </a: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 Winner</a:t>
            </a:r>
            <a:endParaRPr lang="en-GB" sz="24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Parkland Primary School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 &amp; Child Group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‘Bradford District Landscapes’</a:t>
            </a: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838" y="1873250"/>
            <a:ext cx="2016125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57425" y="1833563"/>
            <a:ext cx="2273300" cy="17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54550" y="1790700"/>
            <a:ext cx="2108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1288" y="3567113"/>
            <a:ext cx="2043112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03463" y="3698875"/>
            <a:ext cx="2181225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54550" y="3590925"/>
            <a:ext cx="210820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34188" y="1833563"/>
            <a:ext cx="2117725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56413" y="3567113"/>
            <a:ext cx="207327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7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437</Words>
  <Application>Microsoft Office PowerPoint</Application>
  <PresentationFormat>On-screen Show (4:3)</PresentationFormat>
  <Paragraphs>109</Paragraphs>
  <Slides>18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Calibri</vt:lpstr>
      <vt:lpstr>Arial</vt:lpstr>
      <vt:lpstr>Office Theme</vt:lpstr>
      <vt:lpstr>Acrobat 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Education Bradford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Ingrid Leurs</dc:creator>
  <cp:lastModifiedBy>ingrid.leurs</cp:lastModifiedBy>
  <cp:revision>29</cp:revision>
  <dcterms:created xsi:type="dcterms:W3CDTF">2014-09-12T09:32:37Z</dcterms:created>
  <dcterms:modified xsi:type="dcterms:W3CDTF">2014-12-10T16:29:16Z</dcterms:modified>
</cp:coreProperties>
</file>