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0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5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3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8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7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7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FA74-507C-4189-A3DA-A6EC9EFB03C8}" type="datetimeFigureOut">
              <a:rPr lang="en-GB" smtClean="0"/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3608" y="2204864"/>
            <a:ext cx="705678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Rather Be</a:t>
            </a:r>
            <a:br>
              <a:rPr lang="en-GB" b="1" dirty="0" smtClean="0">
                <a:latin typeface="Arial" pitchFamily="34" charset="0"/>
                <a:cs typeface="Arial" pitchFamily="34" charset="0"/>
              </a:rPr>
            </a:br>
            <a:r>
              <a:rPr lang="en-GB" sz="1800" dirty="0"/>
              <a:t>Words and Music by Jack Patterson,</a:t>
            </a:r>
            <a:br>
              <a:rPr lang="en-GB" sz="1800" dirty="0"/>
            </a:br>
            <a:r>
              <a:rPr lang="en-GB" sz="1800" dirty="0"/>
              <a:t>James Napier and Nicole Marshall</a:t>
            </a:r>
            <a:endParaRPr lang="en-GB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9662"/>
            <a:ext cx="2743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ather be (performance track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9952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980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799" y="770798"/>
            <a:ext cx="78455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We're a thousand miles from comfort,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we have travelled land and sea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But as long as you are with me,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there's no place I'd rather be</a:t>
            </a:r>
            <a:br>
              <a:rPr lang="en-GB" sz="2400" dirty="0">
                <a:latin typeface="Comic Sans MS" panose="030F0702030302020204" pitchFamily="66" charset="0"/>
              </a:rPr>
            </a:b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I would wait forever, exalted in the scene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As long as I am with you, my heart continues to beat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With every step we take, Kyoto to The Bay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Strolling so casually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We're different and the same, get you another name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Switch up the battery</a:t>
            </a:r>
          </a:p>
        </p:txBody>
      </p:sp>
    </p:spTree>
    <p:extLst>
      <p:ext uri="{BB962C8B-B14F-4D97-AF65-F5344CB8AC3E}">
        <p14:creationId xmlns:p14="http://schemas.microsoft.com/office/powerpoint/2010/main" val="30373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If you gave me a chance I would take it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It's a shot in the dark but I'll make it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Know with all of your heart, you can't shake me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When I am with you, there's no place I'd rather be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No, no, no, no, no, no place I'd rather be [3x]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7"/>
            <a:ext cx="8280920" cy="517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We </a:t>
            </a:r>
            <a:r>
              <a:rPr lang="en-GB" dirty="0">
                <a:latin typeface="Comic Sans MS" panose="030F0702030302020204" pitchFamily="66" charset="0"/>
              </a:rPr>
              <a:t>set out on a mission to find our inner peace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Make it everlasting so nothing's incomplete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It's easy being with you, sacred simplicity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As long as we're together, there's no place I'd rather be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With every step we take, Kyoto to The Bay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Strolling so casually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We're different and the same, get you another name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Switch up the battery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If you gave me a chance I would take it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It's a shot in the dark but I'll make it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Know with all of your heart, you can't shake me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When I am with you, there's no place I'd rather be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No, no, no, no, no, no place I'd rather be [3x]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29532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>
                <a:latin typeface="Comic Sans MS" panose="030F0702030302020204" pitchFamily="66" charset="0"/>
              </a:rPr>
              <a:t>When I am with you, there's no place I'd rather be, be</a:t>
            </a:r>
          </a:p>
          <a:p>
            <a:pPr marL="0" indent="0" algn="ctr">
              <a:buNone/>
            </a:pPr>
            <a:r>
              <a:rPr lang="en-GB" sz="2400" dirty="0">
                <a:latin typeface="Comic Sans MS" panose="030F0702030302020204" pitchFamily="66" charset="0"/>
              </a:rPr>
              <a:t> </a:t>
            </a:r>
          </a:p>
          <a:p>
            <a:pPr marL="0" indent="0" algn="ctr">
              <a:buNone/>
            </a:pPr>
            <a:r>
              <a:rPr lang="en-GB" sz="2400" dirty="0">
                <a:latin typeface="Comic Sans MS" panose="030F0702030302020204" pitchFamily="66" charset="0"/>
              </a:rPr>
              <a:t>(Oh be, be, be, be, be, be, be, be...) </a:t>
            </a:r>
          </a:p>
          <a:p>
            <a:pPr marL="0" indent="0" algn="ctr">
              <a:buNone/>
            </a:pPr>
            <a:r>
              <a:rPr lang="en-GB" sz="2400" dirty="0">
                <a:latin typeface="Comic Sans MS" panose="030F0702030302020204" pitchFamily="66" charset="0"/>
              </a:rPr>
              <a:t>Yay, yay, yay, yay, </a:t>
            </a:r>
            <a:r>
              <a:rPr lang="en-GB" sz="2400" dirty="0" smtClean="0">
                <a:latin typeface="Comic Sans MS" panose="030F0702030302020204" pitchFamily="66" charset="0"/>
              </a:rPr>
              <a:t>yay</a:t>
            </a:r>
            <a:r>
              <a:rPr lang="en-GB" sz="2400" dirty="0">
                <a:latin typeface="Comic Sans MS" panose="030F0702030302020204" pitchFamily="66" charset="0"/>
              </a:rPr>
              <a:t>. </a:t>
            </a:r>
          </a:p>
          <a:p>
            <a:pPr marL="0" indent="0" algn="ctr">
              <a:buNone/>
            </a:pPr>
            <a:r>
              <a:rPr lang="en-GB" sz="2400" dirty="0">
                <a:latin typeface="Comic Sans MS" panose="030F0702030302020204" pitchFamily="66" charset="0"/>
              </a:rPr>
              <a:t> </a:t>
            </a:r>
          </a:p>
          <a:p>
            <a:pPr marL="0" indent="0" algn="ctr">
              <a:buNone/>
            </a:pPr>
            <a:r>
              <a:rPr lang="en-GB" sz="2400" dirty="0">
                <a:latin typeface="Comic Sans MS" panose="030F0702030302020204" pitchFamily="66" charset="0"/>
              </a:rPr>
              <a:t>If you gave me a chance I would take it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It's a shot in the dark but I'll make it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Know with all of your heart, you can't shake me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When I am with you, there's no place I'd rather be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N-n-n-no, no, no, no place I'd rather be [3x]</a:t>
            </a:r>
          </a:p>
          <a:p>
            <a:pPr marL="0" indent="0" algn="ctr">
              <a:buNone/>
            </a:pPr>
            <a:r>
              <a:rPr lang="en-GB" sz="2400" dirty="0">
                <a:latin typeface="Comic Sans MS" panose="030F0702030302020204" pitchFamily="66" charset="0"/>
              </a:rPr>
              <a:t> </a:t>
            </a:r>
          </a:p>
          <a:p>
            <a:pPr marL="0" indent="0" algn="ctr">
              <a:buNone/>
            </a:pPr>
            <a:r>
              <a:rPr lang="en-GB" sz="2400" dirty="0">
                <a:latin typeface="Comic Sans MS" panose="030F0702030302020204" pitchFamily="66" charset="0"/>
              </a:rPr>
              <a:t>When I am with you, there’s no place I’d rather be. </a:t>
            </a:r>
          </a:p>
          <a:p>
            <a:pPr marL="0" indent="0" algn="ctr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60</Words>
  <Application>Microsoft Office PowerPoint</Application>
  <PresentationFormat>On-screen Show (4:3)</PresentationFormat>
  <Paragraphs>17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Rather Be Words and Music by Jack Patterson, James Napier and Nicole Marshall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Start to Sing</dc:title>
  <dc:creator>Carl White</dc:creator>
  <cp:lastModifiedBy>Carl White</cp:lastModifiedBy>
  <cp:revision>10</cp:revision>
  <dcterms:created xsi:type="dcterms:W3CDTF">2018-05-01T13:04:05Z</dcterms:created>
  <dcterms:modified xsi:type="dcterms:W3CDTF">2018-05-10T07:59:22Z</dcterms:modified>
</cp:coreProperties>
</file>