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ma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m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04864"/>
            <a:ext cx="70567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Ain’t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No Mountain High Enough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latin typeface="+mn-lt"/>
                <a:cs typeface="Arial" pitchFamily="34" charset="0"/>
              </a:rPr>
              <a:t>Nickolas Ashford and Valerie Simpson</a:t>
            </a:r>
            <a:endParaRPr lang="en-GB" sz="1400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9662"/>
            <a:ext cx="2743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02 Track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608" y="548680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073777"/>
            <a:ext cx="193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Performance Track</a:t>
            </a:r>
            <a:endParaRPr lang="en-GB" dirty="0"/>
          </a:p>
        </p:txBody>
      </p:sp>
      <p:pic>
        <p:nvPicPr>
          <p:cNvPr id="7" name="03 Track 3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8304" y="586414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5894" y="108886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Backing Track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3933056"/>
            <a:ext cx="83153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If you need me, call me,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No matter where you are,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No matter how far.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Don’t worry, brother.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Just call out my name,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I’ll be there in a hurry,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You don’t have to worry,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‘Cos baby there..</a:t>
            </a:r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GB" i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i="1" dirty="0" err="1" smtClean="0">
                <a:latin typeface="Comic Sans MS" panose="030F0702030302020204" pitchFamily="66" charset="0"/>
              </a:rPr>
              <a:t>Ain’t</a:t>
            </a:r>
            <a:r>
              <a:rPr lang="en-GB" i="1" dirty="0" smtClean="0">
                <a:latin typeface="Comic Sans MS" panose="030F0702030302020204" pitchFamily="66" charset="0"/>
              </a:rPr>
              <a:t> no mountain high enough,</a:t>
            </a:r>
          </a:p>
          <a:p>
            <a:pPr marL="0" indent="0" algn="ctr">
              <a:buNone/>
            </a:pPr>
            <a:r>
              <a:rPr lang="en-GB" i="1" dirty="0" err="1" smtClean="0">
                <a:latin typeface="Comic Sans MS" panose="030F0702030302020204" pitchFamily="66" charset="0"/>
              </a:rPr>
              <a:t>Ain’t</a:t>
            </a:r>
            <a:r>
              <a:rPr lang="en-GB" i="1" dirty="0" smtClean="0">
                <a:latin typeface="Comic Sans MS" panose="030F0702030302020204" pitchFamily="66" charset="0"/>
              </a:rPr>
              <a:t> no valley low enough,</a:t>
            </a:r>
          </a:p>
          <a:p>
            <a:pPr marL="0" indent="0" algn="ctr">
              <a:buNone/>
            </a:pPr>
            <a:r>
              <a:rPr lang="en-GB" i="1" dirty="0" err="1" smtClean="0">
                <a:latin typeface="Comic Sans MS" panose="030F0702030302020204" pitchFamily="66" charset="0"/>
              </a:rPr>
              <a:t>Ain’t</a:t>
            </a:r>
            <a:r>
              <a:rPr lang="en-GB" i="1" dirty="0" smtClean="0">
                <a:latin typeface="Comic Sans MS" panose="030F0702030302020204" pitchFamily="66" charset="0"/>
              </a:rPr>
              <a:t> no river wide enough,</a:t>
            </a:r>
          </a:p>
          <a:p>
            <a:pPr marL="0" indent="0" algn="ctr">
              <a:buNone/>
            </a:pPr>
            <a:r>
              <a:rPr lang="en-GB" i="1" dirty="0" smtClean="0">
                <a:latin typeface="Comic Sans MS" panose="030F0702030302020204" pitchFamily="66" charset="0"/>
              </a:rPr>
              <a:t>To keep me from getting to you, babe.</a:t>
            </a:r>
            <a:endParaRPr lang="en-GB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Remember the day,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You set me free,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I told you </a:t>
            </a:r>
            <a:r>
              <a:rPr lang="en-GB" sz="3200" dirty="0" err="1" smtClean="0">
                <a:latin typeface="Comic Sans MS" panose="030F0702030302020204" pitchFamily="66" charset="0"/>
              </a:rPr>
              <a:t>you</a:t>
            </a:r>
            <a:r>
              <a:rPr lang="en-GB" sz="3200" dirty="0" smtClean="0">
                <a:latin typeface="Comic Sans MS" panose="030F0702030302020204" pitchFamily="66" charset="0"/>
              </a:rPr>
              <a:t> could always count on me.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From that day on,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I made a vow,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I’ll be there when you want me, 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Somewhere, somehow.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‘Cos baby there</a:t>
            </a:r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25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GB" i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i="1" dirty="0" err="1" smtClean="0">
                <a:latin typeface="Comic Sans MS" panose="030F0702030302020204" pitchFamily="66" charset="0"/>
              </a:rPr>
              <a:t>Ain’t</a:t>
            </a:r>
            <a:r>
              <a:rPr lang="en-GB" i="1" dirty="0" smtClean="0">
                <a:latin typeface="Comic Sans MS" panose="030F0702030302020204" pitchFamily="66" charset="0"/>
              </a:rPr>
              <a:t> no mountain high enough,</a:t>
            </a:r>
          </a:p>
          <a:p>
            <a:pPr marL="0" indent="0" algn="ctr">
              <a:buNone/>
            </a:pPr>
            <a:r>
              <a:rPr lang="en-GB" i="1" dirty="0" err="1" smtClean="0">
                <a:latin typeface="Comic Sans MS" panose="030F0702030302020204" pitchFamily="66" charset="0"/>
              </a:rPr>
              <a:t>Ain’t</a:t>
            </a:r>
            <a:r>
              <a:rPr lang="en-GB" i="1" dirty="0" smtClean="0">
                <a:latin typeface="Comic Sans MS" panose="030F0702030302020204" pitchFamily="66" charset="0"/>
              </a:rPr>
              <a:t> no valley low enough,</a:t>
            </a:r>
          </a:p>
          <a:p>
            <a:pPr marL="0" indent="0" algn="ctr">
              <a:buNone/>
            </a:pPr>
            <a:r>
              <a:rPr lang="en-GB" i="1" dirty="0" err="1" smtClean="0">
                <a:latin typeface="Comic Sans MS" panose="030F0702030302020204" pitchFamily="66" charset="0"/>
              </a:rPr>
              <a:t>Ain’t</a:t>
            </a:r>
            <a:r>
              <a:rPr lang="en-GB" i="1" dirty="0" smtClean="0">
                <a:latin typeface="Comic Sans MS" panose="030F0702030302020204" pitchFamily="66" charset="0"/>
              </a:rPr>
              <a:t> no river wide enough,</a:t>
            </a:r>
          </a:p>
          <a:p>
            <a:pPr marL="0" indent="0" algn="ctr">
              <a:buNone/>
            </a:pPr>
            <a:r>
              <a:rPr lang="en-GB" i="1" dirty="0" smtClean="0">
                <a:latin typeface="Comic Sans MS" panose="030F0702030302020204" pitchFamily="66" charset="0"/>
              </a:rPr>
              <a:t>To keep me from getting to you, babe.</a:t>
            </a:r>
          </a:p>
          <a:p>
            <a:pPr marL="0" indent="0" algn="ctr">
              <a:buNone/>
            </a:pPr>
            <a:r>
              <a:rPr lang="en-GB" i="1" dirty="0" smtClean="0">
                <a:latin typeface="Comic Sans MS" panose="030F0702030302020204" pitchFamily="66" charset="0"/>
              </a:rPr>
              <a:t>To keep me from getting to you!</a:t>
            </a:r>
            <a:endParaRPr lang="en-GB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166</Words>
  <Application>Microsoft Office PowerPoint</Application>
  <PresentationFormat>On-screen Show (4:3)</PresentationFormat>
  <Paragraphs>34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Ain’t No Mountain High Enough Nickolas Ashford and Valerie Simpson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to Sing</dc:title>
  <dc:creator>Carl White</dc:creator>
  <cp:lastModifiedBy>Carl White</cp:lastModifiedBy>
  <cp:revision>10</cp:revision>
  <dcterms:created xsi:type="dcterms:W3CDTF">2018-05-01T13:04:05Z</dcterms:created>
  <dcterms:modified xsi:type="dcterms:W3CDTF">2019-05-20T12:29:49Z</dcterms:modified>
</cp:coreProperties>
</file>