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31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3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8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1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7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0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43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3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7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3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3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7680-3919-B043-83AB-57A312682793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75126-EE3C-F348-9B34-5E4FFDDBF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220E0A-F6F0-AF42-8BA1-1AD4EBA829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DC4B2D-D3EC-7B42-9FE1-783ED4D40C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CB8CA8-5E8F-A548-B463-6034DC0C7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CBFF30C3-E02E-C848-A072-5E63B8D2C4FB}"/>
              </a:ext>
            </a:extLst>
          </p:cNvPr>
          <p:cNvSpPr txBox="1">
            <a:spLocks/>
          </p:cNvSpPr>
          <p:nvPr/>
        </p:nvSpPr>
        <p:spPr>
          <a:xfrm>
            <a:off x="3937635" y="2001839"/>
            <a:ext cx="4634865" cy="206946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solidFill>
                  <a:schemeClr val="bg1"/>
                </a:solidFill>
              </a:rPr>
              <a:t>Do You Want to Build a Snowman</a:t>
            </a:r>
            <a:r>
              <a:rPr lang="en-US" sz="4400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sz="4400" b="1" i="1" dirty="0" smtClean="0">
                <a:solidFill>
                  <a:schemeClr val="bg1"/>
                </a:solidFill>
              </a:rPr>
              <a:t>This will be accompanied by the Wind Orchestra and there will be some extra bits added on the day!</a:t>
            </a:r>
            <a:endParaRPr lang="en-US" sz="4400" b="1" i="1" dirty="0">
              <a:solidFill>
                <a:schemeClr val="bg1"/>
              </a:solidFill>
            </a:endParaRPr>
          </a:p>
        </p:txBody>
      </p:sp>
      <p:pic>
        <p:nvPicPr>
          <p:cNvPr id="5" name="IMG_166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9902" y="54962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3"/>
    </mc:Choice>
    <mc:Fallback>
      <p:transition spd="slow" advTm="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auseEvt time="710" objId="5"/>
        <p14:seekEvt time="710" objId="5" seek="482"/>
        <p14:resumeEvt time="710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201600-E355-334B-AC77-03C5F5C7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69E832-C062-A649-9853-3265E27D2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2696"/>
            <a:ext cx="8973280" cy="48188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Do you want to build a snowman?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Come on, let's go and play!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I never see you anymore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Come out the door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It's like you've gone away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We used to be best buddies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And now we're not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I wish you would tell me why!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Do you want to build a snowman?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It doesn't have to be a snowman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Okay, bye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5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61"/>
    </mc:Choice>
    <mc:Fallback>
      <p:transition spd="slow" advTm="4476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6BA391-4AA3-464B-9517-D49D75ACC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1F1B01-A721-DC4A-966C-94681E319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7886700" cy="56610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Do you want to build a snowman?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Or ride our bike around the halls?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I think some company is overdue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I've started talking to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The pictures on the walls!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It gets a little lonely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All these empty rooms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Just watching the hours tick by</a:t>
            </a:r>
            <a:br>
              <a:rPr lang="en-US" sz="4000" dirty="0" smtClean="0">
                <a:solidFill>
                  <a:srgbClr val="FFFFFF"/>
                </a:solidFill>
              </a:rPr>
            </a:br>
            <a:endParaRPr lang="en-US" sz="40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Do you </a:t>
            </a:r>
            <a:r>
              <a:rPr lang="en-US" sz="4000" dirty="0" err="1" smtClean="0">
                <a:solidFill>
                  <a:srgbClr val="FFFFFF"/>
                </a:solidFill>
              </a:rPr>
              <a:t>wanna</a:t>
            </a:r>
            <a:r>
              <a:rPr lang="en-US" sz="4000" dirty="0" smtClean="0">
                <a:solidFill>
                  <a:srgbClr val="FFFFFF"/>
                </a:solidFill>
              </a:rPr>
              <a:t> build a snowman?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It doesn’t have to be a snowman…</a:t>
            </a:r>
          </a:p>
          <a:p>
            <a:pPr marL="0" indent="0">
              <a:buNone/>
            </a:pPr>
            <a:endParaRPr lang="en-US" sz="4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Okay, Bye.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0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68"/>
    </mc:Choice>
    <mc:Fallback>
      <p:transition spd="slow" advTm="4596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6BA391-4AA3-464B-9517-D49D75ACC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1F1B01-A721-DC4A-966C-94681E319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8446145" cy="47447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Elsa, please I know you're in there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People are asking where you've been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They say, "have courage" and I'm trying to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I'm right out here for you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Just let me in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We only have each other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It's just you and me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What are we </a:t>
            </a:r>
            <a:r>
              <a:rPr lang="en-US" sz="4000" dirty="0" err="1" smtClean="0">
                <a:solidFill>
                  <a:srgbClr val="FFFFFF"/>
                </a:solidFill>
              </a:rPr>
              <a:t>gonna</a:t>
            </a:r>
            <a:r>
              <a:rPr lang="en-US" sz="4000" dirty="0" smtClean="0">
                <a:solidFill>
                  <a:srgbClr val="FFFFFF"/>
                </a:solidFill>
              </a:rPr>
              <a:t> do?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Do you want to build a snowman?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2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78"/>
    </mc:Choice>
    <mc:Fallback>
      <p:transition spd="slow" advTm="4877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44</Words>
  <Application>Microsoft Office PowerPoint</Application>
  <PresentationFormat>On-screen Show (4:3)</PresentationFormat>
  <Paragraphs>15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Carl White</cp:lastModifiedBy>
  <cp:revision>5</cp:revision>
  <dcterms:created xsi:type="dcterms:W3CDTF">2019-11-03T13:52:10Z</dcterms:created>
  <dcterms:modified xsi:type="dcterms:W3CDTF">2019-11-04T13:36:46Z</dcterms:modified>
</cp:coreProperties>
</file>