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57" r:id="rId7"/>
    <p:sldId id="261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917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C7E1-22B9-4025-89C1-1D4BF22C8B40}" type="datetimeFigureOut">
              <a:rPr lang="en-GB" smtClean="0"/>
              <a:t>18/10/2016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20BF-F122-4599-B4A2-CFC100CE32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465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C7E1-22B9-4025-89C1-1D4BF22C8B40}" type="datetimeFigureOut">
              <a:rPr lang="en-GB" smtClean="0"/>
              <a:t>18/10/2016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20BF-F122-4599-B4A2-CFC100CE32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46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C7E1-22B9-4025-89C1-1D4BF22C8B40}" type="datetimeFigureOut">
              <a:rPr lang="en-GB" smtClean="0"/>
              <a:t>18/10/2016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20BF-F122-4599-B4A2-CFC100CE32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217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C7E1-22B9-4025-89C1-1D4BF22C8B40}" type="datetimeFigureOut">
              <a:rPr lang="en-GB" smtClean="0"/>
              <a:t>18/10/2016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20BF-F122-4599-B4A2-CFC100CE32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140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C7E1-22B9-4025-89C1-1D4BF22C8B40}" type="datetimeFigureOut">
              <a:rPr lang="en-GB" smtClean="0"/>
              <a:t>18/10/2016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20BF-F122-4599-B4A2-CFC100CE32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303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C7E1-22B9-4025-89C1-1D4BF22C8B40}" type="datetimeFigureOut">
              <a:rPr lang="en-GB" smtClean="0"/>
              <a:t>18/10/2016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20BF-F122-4599-B4A2-CFC100CE32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277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C7E1-22B9-4025-89C1-1D4BF22C8B40}" type="datetimeFigureOut">
              <a:rPr lang="en-GB" smtClean="0"/>
              <a:t>18/10/2016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20BF-F122-4599-B4A2-CFC100CE32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624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C7E1-22B9-4025-89C1-1D4BF22C8B40}" type="datetimeFigureOut">
              <a:rPr lang="en-GB" smtClean="0"/>
              <a:t>18/10/2016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20BF-F122-4599-B4A2-CFC100CE32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340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C7E1-22B9-4025-89C1-1D4BF22C8B40}" type="datetimeFigureOut">
              <a:rPr lang="en-GB" smtClean="0"/>
              <a:t>18/10/2016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20BF-F122-4599-B4A2-CFC100CE32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981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C7E1-22B9-4025-89C1-1D4BF22C8B40}" type="datetimeFigureOut">
              <a:rPr lang="en-GB" smtClean="0"/>
              <a:t>18/10/2016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20BF-F122-4599-B4A2-CFC100CE32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5004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C7E1-22B9-4025-89C1-1D4BF22C8B40}" type="datetimeFigureOut">
              <a:rPr lang="en-GB" smtClean="0"/>
              <a:t>18/10/2016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F20BF-F122-4599-B4A2-CFC100CE32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54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FC7E1-22B9-4025-89C1-1D4BF22C8B40}" type="datetimeFigureOut">
              <a:rPr lang="en-GB" smtClean="0"/>
              <a:t>18/10/2016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F20BF-F122-4599-B4A2-CFC100CE32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887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REACH!</a:t>
            </a:r>
            <a:endParaRPr lang="en-GB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S_Club_7_Reach(Instrumental_Version_(Without_backing_vocals)Pitch(-2))_2279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0272" y="4581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8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65"/>
    </mc:Choice>
    <mc:Fallback xmlns="">
      <p:transition spd="slow" advTm="14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pauseEvt time="747" objId="3"/>
        <p14:seekEvt time="747" objId="3" seek="746"/>
        <p14:resumeEvt time="747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When </a:t>
            </a:r>
            <a:r>
              <a:rPr lang="en-GB" dirty="0">
                <a:latin typeface="Arial" pitchFamily="34" charset="0"/>
                <a:cs typeface="Arial" pitchFamily="34" charset="0"/>
              </a:rPr>
              <a:t>the world, leaves you feeling blue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r>
              <a:rPr lang="en-GB" dirty="0">
                <a:latin typeface="Arial" pitchFamily="34" charset="0"/>
                <a:cs typeface="Arial" pitchFamily="34" charset="0"/>
              </a:rPr>
              <a:t>You can count on me, I will be there for you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r>
              <a:rPr lang="en-GB" dirty="0">
                <a:latin typeface="Arial" pitchFamily="34" charset="0"/>
                <a:cs typeface="Arial" pitchFamily="34" charset="0"/>
              </a:rPr>
              <a:t>When it seems, all your hopes and dreams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r>
              <a:rPr lang="en-GB" dirty="0">
                <a:latin typeface="Arial" pitchFamily="34" charset="0"/>
                <a:cs typeface="Arial" pitchFamily="34" charset="0"/>
              </a:rPr>
              <a:t>Are a million miles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away</a:t>
            </a:r>
            <a:r>
              <a:rPr lang="en-GB" dirty="0">
                <a:latin typeface="Arial" pitchFamily="34" charset="0"/>
                <a:cs typeface="Arial" pitchFamily="34" charset="0"/>
              </a:rPr>
              <a:t>, I will re-assure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you.</a:t>
            </a:r>
          </a:p>
          <a:p>
            <a:pPr marL="0" indent="0" algn="ctr">
              <a:buNone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We've </a:t>
            </a:r>
            <a:r>
              <a:rPr lang="en-GB" dirty="0">
                <a:latin typeface="Arial" pitchFamily="34" charset="0"/>
                <a:cs typeface="Arial" pitchFamily="34" charset="0"/>
              </a:rPr>
              <a:t>got to all stick together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r>
              <a:rPr lang="en-GB" dirty="0">
                <a:latin typeface="Arial" pitchFamily="34" charset="0"/>
                <a:cs typeface="Arial" pitchFamily="34" charset="0"/>
              </a:rPr>
              <a:t>Good friends, there for each other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r>
              <a:rPr lang="en-GB" dirty="0">
                <a:latin typeface="Arial" pitchFamily="34" charset="0"/>
                <a:cs typeface="Arial" pitchFamily="34" charset="0"/>
              </a:rPr>
              <a:t>Never ever forget that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r>
              <a:rPr lang="en-GB" dirty="0">
                <a:latin typeface="Arial" pitchFamily="34" charset="0"/>
                <a:cs typeface="Arial" pitchFamily="34" charset="0"/>
              </a:rPr>
              <a:t>I've got you and you've got me, so</a:t>
            </a:r>
          </a:p>
        </p:txBody>
      </p:sp>
    </p:spTree>
    <p:extLst>
      <p:ext uri="{BB962C8B-B14F-4D97-AF65-F5344CB8AC3E}">
        <p14:creationId xmlns:p14="http://schemas.microsoft.com/office/powerpoint/2010/main" val="220170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64"/>
    </mc:Choice>
    <mc:Fallback xmlns="">
      <p:transition spd="slow" advTm="3756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</a:pPr>
            <a:endParaRPr lang="en-GB" i="1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GB" i="1" dirty="0" smtClean="0">
                <a:latin typeface="Arial" pitchFamily="34" charset="0"/>
                <a:cs typeface="Arial" pitchFamily="34" charset="0"/>
              </a:rPr>
              <a:t>Reach </a:t>
            </a:r>
            <a:r>
              <a:rPr lang="en-GB" i="1" dirty="0">
                <a:latin typeface="Arial" pitchFamily="34" charset="0"/>
                <a:cs typeface="Arial" pitchFamily="34" charset="0"/>
              </a:rPr>
              <a:t>for the stars</a:t>
            </a:r>
            <a:br>
              <a:rPr lang="en-GB" i="1" dirty="0">
                <a:latin typeface="Arial" pitchFamily="34" charset="0"/>
                <a:cs typeface="Arial" pitchFamily="34" charset="0"/>
              </a:rPr>
            </a:br>
            <a:r>
              <a:rPr lang="en-GB" i="1" dirty="0">
                <a:latin typeface="Arial" pitchFamily="34" charset="0"/>
                <a:cs typeface="Arial" pitchFamily="34" charset="0"/>
              </a:rPr>
              <a:t>Climb every mountain higher</a:t>
            </a:r>
            <a:br>
              <a:rPr lang="en-GB" i="1" dirty="0">
                <a:latin typeface="Arial" pitchFamily="34" charset="0"/>
                <a:cs typeface="Arial" pitchFamily="34" charset="0"/>
              </a:rPr>
            </a:br>
            <a:r>
              <a:rPr lang="en-GB" i="1" dirty="0">
                <a:latin typeface="Arial" pitchFamily="34" charset="0"/>
                <a:cs typeface="Arial" pitchFamily="34" charset="0"/>
              </a:rPr>
              <a:t>Reach for the stars</a:t>
            </a:r>
            <a:br>
              <a:rPr lang="en-GB" i="1" dirty="0">
                <a:latin typeface="Arial" pitchFamily="34" charset="0"/>
                <a:cs typeface="Arial" pitchFamily="34" charset="0"/>
              </a:rPr>
            </a:br>
            <a:r>
              <a:rPr lang="en-GB" i="1" dirty="0">
                <a:latin typeface="Arial" pitchFamily="34" charset="0"/>
                <a:cs typeface="Arial" pitchFamily="34" charset="0"/>
              </a:rPr>
              <a:t>Follow your hearts desire</a:t>
            </a:r>
            <a:br>
              <a:rPr lang="en-GB" i="1" dirty="0">
                <a:latin typeface="Arial" pitchFamily="34" charset="0"/>
                <a:cs typeface="Arial" pitchFamily="34" charset="0"/>
              </a:rPr>
            </a:br>
            <a:r>
              <a:rPr lang="en-GB" i="1" dirty="0">
                <a:latin typeface="Arial" pitchFamily="34" charset="0"/>
                <a:cs typeface="Arial" pitchFamily="34" charset="0"/>
              </a:rPr>
              <a:t>Reach for the stars</a:t>
            </a:r>
            <a:br>
              <a:rPr lang="en-GB" i="1" dirty="0">
                <a:latin typeface="Arial" pitchFamily="34" charset="0"/>
                <a:cs typeface="Arial" pitchFamily="34" charset="0"/>
              </a:rPr>
            </a:br>
            <a:r>
              <a:rPr lang="en-GB" i="1" dirty="0">
                <a:latin typeface="Arial" pitchFamily="34" charset="0"/>
                <a:cs typeface="Arial" pitchFamily="34" charset="0"/>
              </a:rPr>
              <a:t>And when that rainbow's shining over you</a:t>
            </a:r>
            <a:br>
              <a:rPr lang="en-GB" i="1" dirty="0">
                <a:latin typeface="Arial" pitchFamily="34" charset="0"/>
                <a:cs typeface="Arial" pitchFamily="34" charset="0"/>
              </a:rPr>
            </a:br>
            <a:r>
              <a:rPr lang="en-GB" i="1" dirty="0">
                <a:latin typeface="Arial" pitchFamily="34" charset="0"/>
                <a:cs typeface="Arial" pitchFamily="34" charset="0"/>
              </a:rPr>
              <a:t>That's when your dreams will all come true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86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20"/>
    </mc:Choice>
    <mc:Fallback xmlns="">
      <p:transition spd="slow" advTm="2862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GB" dirty="0">
                <a:latin typeface="Arial" pitchFamily="34" charset="0"/>
                <a:cs typeface="Arial" pitchFamily="34" charset="0"/>
              </a:rPr>
              <a:t>There's a place waiting just for you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r>
              <a:rPr lang="en-GB" dirty="0">
                <a:latin typeface="Arial" pitchFamily="34" charset="0"/>
                <a:cs typeface="Arial" pitchFamily="34" charset="0"/>
              </a:rPr>
              <a:t>Is a special place where your dreams all come true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r>
              <a:rPr lang="en-GB" dirty="0">
                <a:latin typeface="Arial" pitchFamily="34" charset="0"/>
                <a:cs typeface="Arial" pitchFamily="34" charset="0"/>
              </a:rPr>
              <a:t>Fly away, swim the ocean blue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r>
              <a:rPr lang="en-GB" dirty="0">
                <a:latin typeface="Arial" pitchFamily="34" charset="0"/>
                <a:cs typeface="Arial" pitchFamily="34" charset="0"/>
              </a:rPr>
              <a:t>Drive that open road, leave the past behind you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r>
              <a:rPr lang="en-GB" dirty="0">
                <a:latin typeface="Arial" pitchFamily="34" charset="0"/>
                <a:cs typeface="Arial" pitchFamily="34" charset="0"/>
              </a:rPr>
              <a:t>Don't stop </a:t>
            </a:r>
            <a:r>
              <a:rPr lang="en-GB" dirty="0" err="1">
                <a:latin typeface="Arial" pitchFamily="34" charset="0"/>
                <a:cs typeface="Arial" pitchFamily="34" charset="0"/>
              </a:rPr>
              <a:t>gotta</a:t>
            </a:r>
            <a:r>
              <a:rPr lang="en-GB" dirty="0">
                <a:latin typeface="Arial" pitchFamily="34" charset="0"/>
                <a:cs typeface="Arial" pitchFamily="34" charset="0"/>
              </a:rPr>
              <a:t> keep moving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r>
              <a:rPr lang="en-GB" dirty="0">
                <a:latin typeface="Arial" pitchFamily="34" charset="0"/>
                <a:cs typeface="Arial" pitchFamily="34" charset="0"/>
              </a:rPr>
              <a:t>Your hopes </a:t>
            </a:r>
            <a:r>
              <a:rPr lang="en-GB" dirty="0" err="1">
                <a:latin typeface="Arial" pitchFamily="34" charset="0"/>
                <a:cs typeface="Arial" pitchFamily="34" charset="0"/>
              </a:rPr>
              <a:t>gotta</a:t>
            </a:r>
            <a:r>
              <a:rPr lang="en-GB" dirty="0">
                <a:latin typeface="Arial" pitchFamily="34" charset="0"/>
                <a:cs typeface="Arial" pitchFamily="34" charset="0"/>
              </a:rPr>
              <a:t> keep building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r>
              <a:rPr lang="en-GB" dirty="0">
                <a:latin typeface="Arial" pitchFamily="34" charset="0"/>
                <a:cs typeface="Arial" pitchFamily="34" charset="0"/>
              </a:rPr>
              <a:t>Never ever forget that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r>
              <a:rPr lang="en-GB" dirty="0">
                <a:latin typeface="Arial" pitchFamily="34" charset="0"/>
                <a:cs typeface="Arial" pitchFamily="34" charset="0"/>
              </a:rPr>
              <a:t>I've got you and you've got me, so</a:t>
            </a:r>
          </a:p>
        </p:txBody>
      </p:sp>
    </p:spTree>
    <p:extLst>
      <p:ext uri="{BB962C8B-B14F-4D97-AF65-F5344CB8AC3E}">
        <p14:creationId xmlns:p14="http://schemas.microsoft.com/office/powerpoint/2010/main" val="306809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95"/>
    </mc:Choice>
    <mc:Fallback xmlns="">
      <p:transition spd="slow" advTm="3739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</a:pPr>
            <a:endParaRPr lang="en-GB" i="1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GB" i="1" dirty="0" smtClean="0">
                <a:latin typeface="Arial" pitchFamily="34" charset="0"/>
                <a:cs typeface="Arial" pitchFamily="34" charset="0"/>
              </a:rPr>
              <a:t>Reach </a:t>
            </a:r>
            <a:r>
              <a:rPr lang="en-GB" i="1" dirty="0">
                <a:latin typeface="Arial" pitchFamily="34" charset="0"/>
                <a:cs typeface="Arial" pitchFamily="34" charset="0"/>
              </a:rPr>
              <a:t>for the stars</a:t>
            </a:r>
            <a:br>
              <a:rPr lang="en-GB" i="1" dirty="0">
                <a:latin typeface="Arial" pitchFamily="34" charset="0"/>
                <a:cs typeface="Arial" pitchFamily="34" charset="0"/>
              </a:rPr>
            </a:br>
            <a:r>
              <a:rPr lang="en-GB" i="1" dirty="0">
                <a:latin typeface="Arial" pitchFamily="34" charset="0"/>
                <a:cs typeface="Arial" pitchFamily="34" charset="0"/>
              </a:rPr>
              <a:t>Climb every mountain higher</a:t>
            </a:r>
            <a:br>
              <a:rPr lang="en-GB" i="1" dirty="0">
                <a:latin typeface="Arial" pitchFamily="34" charset="0"/>
                <a:cs typeface="Arial" pitchFamily="34" charset="0"/>
              </a:rPr>
            </a:br>
            <a:r>
              <a:rPr lang="en-GB" i="1" dirty="0">
                <a:latin typeface="Arial" pitchFamily="34" charset="0"/>
                <a:cs typeface="Arial" pitchFamily="34" charset="0"/>
              </a:rPr>
              <a:t>Reach for the stars</a:t>
            </a:r>
            <a:br>
              <a:rPr lang="en-GB" i="1" dirty="0">
                <a:latin typeface="Arial" pitchFamily="34" charset="0"/>
                <a:cs typeface="Arial" pitchFamily="34" charset="0"/>
              </a:rPr>
            </a:br>
            <a:r>
              <a:rPr lang="en-GB" i="1" dirty="0">
                <a:latin typeface="Arial" pitchFamily="34" charset="0"/>
                <a:cs typeface="Arial" pitchFamily="34" charset="0"/>
              </a:rPr>
              <a:t>Follow your hearts desire</a:t>
            </a:r>
            <a:br>
              <a:rPr lang="en-GB" i="1" dirty="0">
                <a:latin typeface="Arial" pitchFamily="34" charset="0"/>
                <a:cs typeface="Arial" pitchFamily="34" charset="0"/>
              </a:rPr>
            </a:br>
            <a:r>
              <a:rPr lang="en-GB" i="1" dirty="0">
                <a:latin typeface="Arial" pitchFamily="34" charset="0"/>
                <a:cs typeface="Arial" pitchFamily="34" charset="0"/>
              </a:rPr>
              <a:t>Reach for the stars</a:t>
            </a:r>
            <a:br>
              <a:rPr lang="en-GB" i="1" dirty="0">
                <a:latin typeface="Arial" pitchFamily="34" charset="0"/>
                <a:cs typeface="Arial" pitchFamily="34" charset="0"/>
              </a:rPr>
            </a:br>
            <a:r>
              <a:rPr lang="en-GB" i="1" dirty="0">
                <a:latin typeface="Arial" pitchFamily="34" charset="0"/>
                <a:cs typeface="Arial" pitchFamily="34" charset="0"/>
              </a:rPr>
              <a:t>And when that rainbow's shining over you</a:t>
            </a:r>
            <a:br>
              <a:rPr lang="en-GB" i="1" dirty="0">
                <a:latin typeface="Arial" pitchFamily="34" charset="0"/>
                <a:cs typeface="Arial" pitchFamily="34" charset="0"/>
              </a:rPr>
            </a:br>
            <a:r>
              <a:rPr lang="en-GB" i="1" dirty="0">
                <a:latin typeface="Arial" pitchFamily="34" charset="0"/>
                <a:cs typeface="Arial" pitchFamily="34" charset="0"/>
              </a:rPr>
              <a:t>That's when your dreams will all come true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47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74"/>
    </mc:Choice>
    <mc:Fallback xmlns="">
      <p:transition spd="slow" advTm="2347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GB" dirty="0">
                <a:latin typeface="Arial" pitchFamily="34" charset="0"/>
                <a:cs typeface="Arial" pitchFamily="34" charset="0"/>
              </a:rPr>
              <a:t>Don't believe in all that you've been told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r>
              <a:rPr lang="en-GB" dirty="0">
                <a:latin typeface="Arial" pitchFamily="34" charset="0"/>
                <a:cs typeface="Arial" pitchFamily="34" charset="0"/>
              </a:rPr>
              <a:t>The sky's the limit you can reach your goal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r>
              <a:rPr lang="en-GB" dirty="0">
                <a:latin typeface="Arial" pitchFamily="34" charset="0"/>
                <a:cs typeface="Arial" pitchFamily="34" charset="0"/>
              </a:rPr>
              <a:t>No-one knows just what the future holds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r>
              <a:rPr lang="en-GB" dirty="0">
                <a:latin typeface="Arial" pitchFamily="34" charset="0"/>
                <a:cs typeface="Arial" pitchFamily="34" charset="0"/>
              </a:rPr>
              <a:t>There </a:t>
            </a:r>
            <a:r>
              <a:rPr lang="en-GB" dirty="0" err="1">
                <a:latin typeface="Arial" pitchFamily="34" charset="0"/>
                <a:cs typeface="Arial" pitchFamily="34" charset="0"/>
              </a:rPr>
              <a:t>ain't</a:t>
            </a:r>
            <a:r>
              <a:rPr lang="en-GB" dirty="0">
                <a:latin typeface="Arial" pitchFamily="34" charset="0"/>
                <a:cs typeface="Arial" pitchFamily="34" charset="0"/>
              </a:rPr>
              <a:t> nothing you can't be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r>
              <a:rPr lang="en-GB" dirty="0">
                <a:latin typeface="Arial" pitchFamily="34" charset="0"/>
                <a:cs typeface="Arial" pitchFamily="34" charset="0"/>
              </a:rPr>
              <a:t>There's a whole world at your feet</a:t>
            </a:r>
          </a:p>
        </p:txBody>
      </p:sp>
    </p:spTree>
    <p:extLst>
      <p:ext uri="{BB962C8B-B14F-4D97-AF65-F5344CB8AC3E}">
        <p14:creationId xmlns:p14="http://schemas.microsoft.com/office/powerpoint/2010/main" val="181765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78"/>
    </mc:Choice>
    <mc:Fallback xmlns="">
      <p:transition spd="slow" advTm="2567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 said reach!</a:t>
            </a:r>
            <a:r>
              <a:rPr lang="en-GB" dirty="0">
                <a:latin typeface="Arial" pitchFamily="34" charset="0"/>
                <a:cs typeface="Arial" pitchFamily="34" charset="0"/>
              </a:rPr>
              <a:t>		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Climb </a:t>
            </a:r>
            <a:r>
              <a:rPr lang="en-GB" dirty="0">
                <a:latin typeface="Arial" pitchFamily="34" charset="0"/>
                <a:cs typeface="Arial" pitchFamily="34" charset="0"/>
              </a:rPr>
              <a:t>every mountain 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Reach</a:t>
            </a:r>
            <a:r>
              <a:rPr lang="en-GB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</a:t>
            </a:r>
            <a:r>
              <a:rPr lang="en-GB" dirty="0">
                <a:latin typeface="Arial" pitchFamily="34" charset="0"/>
                <a:cs typeface="Arial" pitchFamily="34" charset="0"/>
              </a:rPr>
              <a:t>			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Reach </a:t>
            </a:r>
            <a:r>
              <a:rPr lang="en-GB" dirty="0">
                <a:latin typeface="Arial" pitchFamily="34" charset="0"/>
                <a:cs typeface="Arial" pitchFamily="34" charset="0"/>
              </a:rPr>
              <a:t>for the moon 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Reach</a:t>
            </a:r>
            <a:r>
              <a:rPr lang="en-GB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</a:t>
            </a:r>
            <a:r>
              <a:rPr lang="en-GB" dirty="0">
                <a:latin typeface="Arial" pitchFamily="34" charset="0"/>
                <a:cs typeface="Arial" pitchFamily="34" charset="0"/>
              </a:rPr>
              <a:t>			Follow that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rainbow</a:t>
            </a:r>
          </a:p>
          <a:p>
            <a:pPr marL="0" indent="0">
              <a:buNone/>
            </a:pPr>
            <a:endParaRPr lang="en-GB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GB" dirty="0">
                <a:latin typeface="Arial" pitchFamily="34" charset="0"/>
                <a:cs typeface="Arial" pitchFamily="34" charset="0"/>
              </a:rPr>
              <a:t>And your dreams will all come true</a:t>
            </a:r>
          </a:p>
          <a:p>
            <a:pPr marL="0" indent="0" algn="ctr">
              <a:buNone/>
            </a:pPr>
            <a:endParaRPr lang="en-GB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52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51"/>
    </mc:Choice>
    <mc:Fallback xmlns="">
      <p:transition spd="slow" advTm="1405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GB" i="1" dirty="0"/>
              <a:t>Reach for the stars</a:t>
            </a:r>
            <a:br>
              <a:rPr lang="en-GB" i="1" dirty="0"/>
            </a:br>
            <a:r>
              <a:rPr lang="en-GB" i="1" dirty="0"/>
              <a:t>Climb every mountain higher</a:t>
            </a:r>
            <a:br>
              <a:rPr lang="en-GB" i="1" dirty="0"/>
            </a:br>
            <a:r>
              <a:rPr lang="en-GB" i="1" dirty="0"/>
              <a:t>Reach for the stars</a:t>
            </a:r>
            <a:br>
              <a:rPr lang="en-GB" i="1" dirty="0"/>
            </a:br>
            <a:r>
              <a:rPr lang="en-GB" i="1" dirty="0"/>
              <a:t>Follow your heart’s desire</a:t>
            </a:r>
            <a:br>
              <a:rPr lang="en-GB" i="1" dirty="0"/>
            </a:br>
            <a:r>
              <a:rPr lang="en-GB" i="1" dirty="0"/>
              <a:t>Reach for the stars</a:t>
            </a:r>
            <a:br>
              <a:rPr lang="en-GB" i="1" dirty="0"/>
            </a:br>
            <a:r>
              <a:rPr lang="en-GB" i="1" dirty="0"/>
              <a:t>And when that rainbow's shining over you</a:t>
            </a:r>
            <a:br>
              <a:rPr lang="en-GB" i="1" dirty="0"/>
            </a:br>
            <a:r>
              <a:rPr lang="en-GB" i="1" dirty="0"/>
              <a:t>That's when your </a:t>
            </a:r>
            <a:r>
              <a:rPr lang="en-GB" i="1" dirty="0" smtClean="0"/>
              <a:t>dreams </a:t>
            </a:r>
            <a:r>
              <a:rPr lang="en-GB" i="1" dirty="0"/>
              <a:t>will all come </a:t>
            </a:r>
            <a:r>
              <a:rPr lang="en-GB" i="1" dirty="0" smtClean="0"/>
              <a:t>true</a:t>
            </a:r>
          </a:p>
          <a:p>
            <a:pPr marL="0" indent="0" algn="ctr">
              <a:buNone/>
            </a:pPr>
            <a:endParaRPr lang="en-GB" i="1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GB" i="1" dirty="0" smtClean="0">
                <a:latin typeface="Arial" pitchFamily="34" charset="0"/>
                <a:cs typeface="Arial" pitchFamily="34" charset="0"/>
              </a:rPr>
              <a:t>(Repeat)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74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57"/>
    </mc:Choice>
    <mc:Fallback xmlns="">
      <p:transition spd="slow" advTm="74957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41</Words>
  <Application>Microsoft Office PowerPoint</Application>
  <PresentationFormat>On-screen Show (4:3)</PresentationFormat>
  <Paragraphs>23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REACH!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CBMDC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 White</dc:creator>
  <cp:lastModifiedBy>Ingrid Leurs</cp:lastModifiedBy>
  <cp:revision>11</cp:revision>
  <dcterms:created xsi:type="dcterms:W3CDTF">2016-01-19T14:24:47Z</dcterms:created>
  <dcterms:modified xsi:type="dcterms:W3CDTF">2016-10-18T12:13:35Z</dcterms:modified>
</cp:coreProperties>
</file>