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B585-C627-4B12-998B-FBE81FAFA1D1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0DAE-97E7-4CD9-B647-C99D6956C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17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B585-C627-4B12-998B-FBE81FAFA1D1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0DAE-97E7-4CD9-B647-C99D6956C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0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B585-C627-4B12-998B-FBE81FAFA1D1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0DAE-97E7-4CD9-B647-C99D6956C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975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B585-C627-4B12-998B-FBE81FAFA1D1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0DAE-97E7-4CD9-B647-C99D6956C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422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B585-C627-4B12-998B-FBE81FAFA1D1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0DAE-97E7-4CD9-B647-C99D6956C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03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B585-C627-4B12-998B-FBE81FAFA1D1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0DAE-97E7-4CD9-B647-C99D6956C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63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B585-C627-4B12-998B-FBE81FAFA1D1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0DAE-97E7-4CD9-B647-C99D6956C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86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B585-C627-4B12-998B-FBE81FAFA1D1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0DAE-97E7-4CD9-B647-C99D6956C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11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B585-C627-4B12-998B-FBE81FAFA1D1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0DAE-97E7-4CD9-B647-C99D6956C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71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B585-C627-4B12-998B-FBE81FAFA1D1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0DAE-97E7-4CD9-B647-C99D6956C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67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B585-C627-4B12-998B-FBE81FAFA1D1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0DAE-97E7-4CD9-B647-C99D6956C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896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6B585-C627-4B12-998B-FBE81FAFA1D1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30DAE-97E7-4CD9-B647-C99D6956C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67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43362" y="1331237"/>
            <a:ext cx="24657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 Pencils</a:t>
            </a:r>
            <a:r>
              <a:rPr lang="en-GB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3711" y="1820723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Rainforest Topic</a:t>
            </a:r>
            <a:endParaRPr lang="en-GB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1867" y="328498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You will need: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Quality colour pencils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Pencil Sharpener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Tissue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Cartridge paper (optional)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Rubber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589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2" t="15834" r="27190" b="9584"/>
          <a:stretch>
            <a:fillRect/>
          </a:stretch>
        </p:blipFill>
        <p:spPr bwMode="auto">
          <a:xfrm rot="16200000">
            <a:off x="4372199" y="1787227"/>
            <a:ext cx="3546028" cy="380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1916831"/>
            <a:ext cx="29523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1.Write </a:t>
            </a:r>
            <a:r>
              <a:rPr lang="en-GB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full name </a:t>
            </a:r>
            <a:r>
              <a:rPr lang="en-GB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in pencil</a:t>
            </a:r>
            <a:r>
              <a:rPr lang="en-GB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 on reverse.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2.Draw </a:t>
            </a:r>
            <a:r>
              <a:rPr lang="en-GB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main parts of your picture.  Make sure animal is large but not necessarily in full or central.  Using a green pencil will help it blend.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31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3110426"/>
            <a:ext cx="2448272" cy="109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3. Use </a:t>
            </a:r>
            <a:r>
              <a:rPr lang="en-GB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yellow then light green to colour background.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2" t="15834" r="27190" b="8334"/>
          <a:stretch>
            <a:fillRect/>
          </a:stretch>
        </p:blipFill>
        <p:spPr bwMode="auto">
          <a:xfrm rot="16200000">
            <a:off x="4794791" y="3532149"/>
            <a:ext cx="3043753" cy="298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1" t="15833" r="26877" b="10001"/>
          <a:stretch>
            <a:fillRect/>
          </a:stretch>
        </p:blipFill>
        <p:spPr bwMode="auto">
          <a:xfrm rot="16200000">
            <a:off x="5012557" y="315579"/>
            <a:ext cx="2705759" cy="288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740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7" y="3059668"/>
            <a:ext cx="2592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4. Use </a:t>
            </a:r>
            <a:r>
              <a:rPr lang="en-GB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darker green to draw in leaves and vines.  Draw veins in leaves.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1" t="16251" r="27502" b="8334"/>
          <a:stretch>
            <a:fillRect/>
          </a:stretch>
        </p:blipFill>
        <p:spPr bwMode="auto">
          <a:xfrm rot="16200000">
            <a:off x="3828375" y="1789603"/>
            <a:ext cx="3751173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130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3626" y="2276872"/>
            <a:ext cx="26642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5. Colour </a:t>
            </a:r>
            <a:r>
              <a:rPr lang="en-GB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everything except your animal that is background.  Use lightest tones of colour.  In this case, leaf as frog on leaf</a:t>
            </a:r>
            <a:r>
              <a:rPr lang="en-GB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en-GB" sz="28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6. Colour </a:t>
            </a:r>
            <a:r>
              <a:rPr lang="en-GB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your animal in the lightest tone of its </a:t>
            </a:r>
            <a:r>
              <a:rPr lang="en-GB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colour.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1" t="17085" r="26877" b="8751"/>
          <a:stretch>
            <a:fillRect/>
          </a:stretch>
        </p:blipFill>
        <p:spPr bwMode="auto">
          <a:xfrm rot="16200000">
            <a:off x="4057824" y="2082874"/>
            <a:ext cx="4092227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220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2" t="17085" r="26566" b="8334"/>
          <a:stretch>
            <a:fillRect/>
          </a:stretch>
        </p:blipFill>
        <p:spPr bwMode="auto">
          <a:xfrm rot="16200000">
            <a:off x="3763046" y="2149721"/>
            <a:ext cx="3937893" cy="380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4655" y="2564904"/>
            <a:ext cx="2448272" cy="1672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7. Add </a:t>
            </a:r>
            <a:r>
              <a:rPr lang="en-GB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detail.  Note the variety of tones in the leaf and the frog.  Start light and gradually get darker.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016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120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Education Bradford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Ingrid Leurs</dc:creator>
  <cp:lastModifiedBy>Sara Brent</cp:lastModifiedBy>
  <cp:revision>2</cp:revision>
  <dcterms:created xsi:type="dcterms:W3CDTF">2015-03-05T10:00:45Z</dcterms:created>
  <dcterms:modified xsi:type="dcterms:W3CDTF">2020-03-23T15:22:44Z</dcterms:modified>
</cp:coreProperties>
</file>