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4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5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7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2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11E7-8019-4854-9E46-7FE89CFE79E7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E6FD-7C48-47C7-A133-EFC8F5241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4775" y="1556792"/>
            <a:ext cx="240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Colours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2204864"/>
            <a:ext cx="348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 Topic</a:t>
            </a:r>
            <a:endParaRPr lang="en-GB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6149" y="33569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Water colours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Brushes 10 or 12,  &amp; 6 or 8 &amp; 4, 2, or 0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pots of water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Water colour paper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Sharp pencil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8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44" y="2420888"/>
            <a:ext cx="4242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1. Write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full name on reverse in pencil.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868" y="3095514"/>
            <a:ext cx="41152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2. Draw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the main features very 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lightly</a:t>
            </a:r>
          </a:p>
          <a:p>
            <a:pPr lvl="0"/>
            <a:endParaRPr lang="en-GB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en-GB" baseline="30000" dirty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 t="19168" r="28128" b="10001"/>
          <a:stretch/>
        </p:blipFill>
        <p:spPr bwMode="auto">
          <a:xfrm rot="5400000">
            <a:off x="5315825" y="1782224"/>
            <a:ext cx="356724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0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15834" r="26877" b="8751"/>
          <a:stretch>
            <a:fillRect/>
          </a:stretch>
        </p:blipFill>
        <p:spPr bwMode="auto">
          <a:xfrm rot="16200000">
            <a:off x="3925647" y="1892239"/>
            <a:ext cx="4111054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692905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3.Flick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paint from middle in one direction, using a wash of yellow mixed in palette paint 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and a wash of green, leave some white.  Use 10 or 12.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0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875002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4. Paint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any large areas, not animals, with a light tone of colour.  Use 6 or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17084" r="27188" b="8334"/>
          <a:stretch>
            <a:fillRect/>
          </a:stretch>
        </p:blipFill>
        <p:spPr bwMode="auto">
          <a:xfrm rot="16200000">
            <a:off x="4378414" y="1922424"/>
            <a:ext cx="4104454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874370"/>
            <a:ext cx="2808312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5, Paint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the animals with light tone of the chosen colour, leave some white for highlights.  Use 6 or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t="17500" r="27815" b="9167"/>
          <a:stretch>
            <a:fillRect/>
          </a:stretch>
        </p:blipFill>
        <p:spPr bwMode="auto">
          <a:xfrm rot="16200000">
            <a:off x="4269285" y="1571475"/>
            <a:ext cx="3627087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8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2880320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6. Now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start to add details with the smaller brushes.  For furry creatures, use smallest brush for hair/fur.  Use different tones starting with lightest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7. Add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more foliage in for ground.  Add different browns to trees, leave highlights of white space.  Use black very sparingly and use last.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16667" r="27188" b="9167"/>
          <a:stretch>
            <a:fillRect/>
          </a:stretch>
        </p:blipFill>
        <p:spPr bwMode="auto">
          <a:xfrm rot="16200000">
            <a:off x="4213728" y="1715755"/>
            <a:ext cx="3960441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4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192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Bradford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Leurs</dc:creator>
  <cp:lastModifiedBy>Ingrid Leurs</cp:lastModifiedBy>
  <cp:revision>2</cp:revision>
  <dcterms:created xsi:type="dcterms:W3CDTF">2015-03-05T10:09:11Z</dcterms:created>
  <dcterms:modified xsi:type="dcterms:W3CDTF">2015-03-05T10:27:17Z</dcterms:modified>
</cp:coreProperties>
</file>