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788A0-04D7-47C3-8921-10E5E0F71AEB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AB42F-21A5-4DA4-8572-1D11750128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37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60927-816A-4772-AB31-1A6F7EF794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6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8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5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7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4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63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2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8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78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8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5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95A5-463E-4B98-9F06-393443A32C3D}" type="datetimeFigureOut">
              <a:rPr lang="en-GB" smtClean="0"/>
              <a:t>10/07/2017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C76-9A54-4C64-9029-EC4CE0F40B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66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Shape </a:t>
            </a:r>
            <a:r>
              <a:rPr lang="en-GB" b="1" dirty="0" smtClean="0">
                <a:latin typeface="Comic Sans MS" pitchFamily="66" charset="0"/>
              </a:rPr>
              <a:t>Rhythms</a:t>
            </a:r>
            <a:br>
              <a:rPr lang="en-GB" b="1" dirty="0" smtClean="0">
                <a:latin typeface="Comic Sans MS" pitchFamily="66" charset="0"/>
              </a:rPr>
            </a:br>
            <a:r>
              <a:rPr lang="en-GB" b="1" dirty="0" smtClean="0">
                <a:latin typeface="Comic Sans MS" pitchFamily="66" charset="0"/>
              </a:rPr>
              <a:t>Display Slides</a:t>
            </a:r>
            <a:endParaRPr lang="en-GB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Bradford Music &amp; Arts Service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1026" name="Picture 2" descr="C:\Users\WhiteCa\Documents\Stationary\Tiles - solid colours - black writi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6632"/>
            <a:ext cx="2698696" cy="19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3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72931"/>
            <a:ext cx="3168352" cy="315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348880"/>
            <a:ext cx="3756049" cy="3925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18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3"/>
            <a:ext cx="3312368" cy="311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82428"/>
            <a:ext cx="4392488" cy="298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71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52303"/>
            <a:ext cx="3384376" cy="291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50798"/>
            <a:ext cx="4392488" cy="272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20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229" y="836712"/>
            <a:ext cx="4019482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589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1872208" cy="265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764704"/>
            <a:ext cx="2592288" cy="267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18336"/>
            <a:ext cx="1584176" cy="2489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9331"/>
            <a:ext cx="3168352" cy="270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376" y="3407755"/>
            <a:ext cx="3135992" cy="304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633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12" y="4686911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72" y="4661367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3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768442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768442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60" y="3113736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248" y="2976968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76968"/>
            <a:ext cx="2376264" cy="219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799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</Words>
  <Application>Microsoft Office PowerPoint</Application>
  <PresentationFormat>On-screen Show (4:3)</PresentationFormat>
  <Paragraphs>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Shape Rhythms Display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CBMDC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Rhythms Editable Slides</dc:title>
  <dc:creator>Carl White</dc:creator>
  <cp:lastModifiedBy>Carl White</cp:lastModifiedBy>
  <cp:revision>3</cp:revision>
  <dcterms:created xsi:type="dcterms:W3CDTF">2017-07-10T07:34:30Z</dcterms:created>
  <dcterms:modified xsi:type="dcterms:W3CDTF">2017-07-10T08:08:10Z</dcterms:modified>
</cp:coreProperties>
</file>