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9" r:id="rId2"/>
    <p:sldId id="260" r:id="rId3"/>
    <p:sldId id="261" r:id="rId4"/>
    <p:sldId id="262" r:id="rId5"/>
    <p:sldId id="263" r:id="rId6"/>
    <p:sldId id="265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68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0788A0-04D7-47C3-8921-10E5E0F71AEB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AB42F-21A5-4DA4-8572-1D11750128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8376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60927-816A-4772-AB31-1A6F7EF7942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969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395A5-463E-4B98-9F06-393443A32C3D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FC76-9A54-4C64-9029-EC4CE0F40B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782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395A5-463E-4B98-9F06-393443A32C3D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FC76-9A54-4C64-9029-EC4CE0F40B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000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395A5-463E-4B98-9F06-393443A32C3D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FC76-9A54-4C64-9029-EC4CE0F40B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951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395A5-463E-4B98-9F06-393443A32C3D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FC76-9A54-4C64-9029-EC4CE0F40B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6373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395A5-463E-4B98-9F06-393443A32C3D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FC76-9A54-4C64-9029-EC4CE0F40B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348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395A5-463E-4B98-9F06-393443A32C3D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FC76-9A54-4C64-9029-EC4CE0F40B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1630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395A5-463E-4B98-9F06-393443A32C3D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FC76-9A54-4C64-9029-EC4CE0F40B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229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395A5-463E-4B98-9F06-393443A32C3D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FC76-9A54-4C64-9029-EC4CE0F40B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5985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395A5-463E-4B98-9F06-393443A32C3D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FC76-9A54-4C64-9029-EC4CE0F40B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5784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395A5-463E-4B98-9F06-393443A32C3D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FC76-9A54-4C64-9029-EC4CE0F40B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686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395A5-463E-4B98-9F06-393443A32C3D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FC76-9A54-4C64-9029-EC4CE0F40B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4459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395A5-463E-4B98-9F06-393443A32C3D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4FC76-9A54-4C64-9029-EC4CE0F40B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664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>
                <a:latin typeface="Comic Sans MS" pitchFamily="66" charset="0"/>
              </a:rPr>
              <a:t>Shape </a:t>
            </a:r>
            <a:r>
              <a:rPr lang="en-GB" b="1" dirty="0" smtClean="0">
                <a:latin typeface="Comic Sans MS" pitchFamily="66" charset="0"/>
              </a:rPr>
              <a:t>Rhythms</a:t>
            </a:r>
            <a:br>
              <a:rPr lang="en-GB" b="1" dirty="0" smtClean="0">
                <a:latin typeface="Comic Sans MS" pitchFamily="66" charset="0"/>
              </a:rPr>
            </a:br>
            <a:r>
              <a:rPr lang="en-GB" b="1" dirty="0" smtClean="0">
                <a:latin typeface="Comic Sans MS" pitchFamily="66" charset="0"/>
              </a:rPr>
              <a:t>Display Slides</a:t>
            </a:r>
            <a:endParaRPr lang="en-GB" b="1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Bradford Music &amp; Arts Service</a:t>
            </a:r>
            <a:endParaRPr lang="en-GB" dirty="0">
              <a:latin typeface="Comic Sans MS" pitchFamily="66" charset="0"/>
            </a:endParaRPr>
          </a:p>
        </p:txBody>
      </p:sp>
      <p:pic>
        <p:nvPicPr>
          <p:cNvPr id="1026" name="Picture 2" descr="C:\Users\WhiteCa\Documents\Stationary\Tiles - solid colours - black writin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16632"/>
            <a:ext cx="2698696" cy="1908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832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872931"/>
            <a:ext cx="3168352" cy="3156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348880"/>
            <a:ext cx="3756049" cy="3925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8189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764703"/>
            <a:ext cx="3312368" cy="31140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3282428"/>
            <a:ext cx="4392488" cy="29826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3718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652303"/>
            <a:ext cx="3384376" cy="2914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450798"/>
            <a:ext cx="4392488" cy="2724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9206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229" y="836712"/>
            <a:ext cx="4019482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3589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20688"/>
            <a:ext cx="1872208" cy="2655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764704"/>
            <a:ext cx="2592288" cy="2676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918336"/>
            <a:ext cx="1584176" cy="2489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639331"/>
            <a:ext cx="3168352" cy="2706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8376" y="3407755"/>
            <a:ext cx="3135992" cy="3045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8633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012" y="4686911"/>
            <a:ext cx="2376264" cy="2196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3572" y="4661367"/>
            <a:ext cx="2376264" cy="2196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764703"/>
            <a:ext cx="2376264" cy="2196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768442"/>
            <a:ext cx="2376264" cy="2196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768442"/>
            <a:ext cx="2376264" cy="2196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860" y="3113736"/>
            <a:ext cx="2376264" cy="2196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6248" y="2976968"/>
            <a:ext cx="2376264" cy="2196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976968"/>
            <a:ext cx="2376264" cy="2196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7998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8</Words>
  <Application>Microsoft Office PowerPoint</Application>
  <PresentationFormat>On-screen Show (4:3)</PresentationFormat>
  <Paragraphs>3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Shape Rhythms Display Slides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CBMDC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Shape Rhythms Editable Slides</dc:title>
  <dc:creator>Carl White</dc:creator>
  <cp:lastModifiedBy>Carl White</cp:lastModifiedBy>
  <cp:revision>3</cp:revision>
  <dcterms:created xsi:type="dcterms:W3CDTF">2017-07-10T07:34:30Z</dcterms:created>
  <dcterms:modified xsi:type="dcterms:W3CDTF">2017-07-10T08:08:10Z</dcterms:modified>
</cp:coreProperties>
</file>