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788A0-04D7-47C3-8921-10E5E0F71AEB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B42F-21A5-4DA4-8572-1D1175012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7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60927-816A-4772-AB31-1A6F7EF794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8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5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7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4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3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2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8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8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68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45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95A5-463E-4B98-9F06-393443A32C3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FC76-9A54-4C64-9029-EC4CE0F40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6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Shape </a:t>
            </a:r>
            <a:r>
              <a:rPr lang="en-GB" b="1" dirty="0" smtClean="0">
                <a:latin typeface="Comic Sans MS" pitchFamily="66" charset="0"/>
              </a:rPr>
              <a:t>Rhythms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Editable Slides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Bradford Music &amp; Arts Service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WhiteCa\Documents\Stationary\Tiles - solid colours - black writ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6632"/>
            <a:ext cx="2698696" cy="19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3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12" y="2302102"/>
            <a:ext cx="3513981" cy="2387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325" y="923669"/>
            <a:ext cx="18907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8" y="3047137"/>
            <a:ext cx="173196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1" t="12582" r="7151" b="8549"/>
          <a:stretch/>
        </p:blipFill>
        <p:spPr bwMode="auto">
          <a:xfrm>
            <a:off x="232229" y="4772749"/>
            <a:ext cx="2193889" cy="188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118" y="4583207"/>
            <a:ext cx="3444875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11560" y="620688"/>
            <a:ext cx="8354417" cy="6237311"/>
            <a:chOff x="611560" y="620688"/>
            <a:chExt cx="8354417" cy="623731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5437186"/>
              <a:ext cx="2017713" cy="1420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611560" y="620688"/>
              <a:ext cx="76097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The shapes on this slide can be copied to create you own flash cards </a:t>
              </a:r>
            </a:p>
            <a:p>
              <a:pPr algn="ctr"/>
              <a:r>
                <a:rPr lang="en-GB" dirty="0" smtClean="0">
                  <a:latin typeface="Comic Sans MS" pitchFamily="66" charset="0"/>
                </a:rPr>
                <a:t>and additional resources.</a:t>
              </a:r>
              <a:endParaRPr lang="en-GB" dirty="0">
                <a:latin typeface="Comic Sans MS" pitchFamily="66" charset="0"/>
              </a:endParaRPr>
            </a:p>
          </p:txBody>
        </p:sp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313" y="3038201"/>
            <a:ext cx="3499687" cy="216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4" t="12830" r="10692" b="9188"/>
          <a:stretch/>
        </p:blipFill>
        <p:spPr bwMode="auto">
          <a:xfrm>
            <a:off x="266781" y="1019925"/>
            <a:ext cx="2124783" cy="199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2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5629" y="620688"/>
            <a:ext cx="8991606" cy="6237311"/>
            <a:chOff x="-25629" y="620688"/>
            <a:chExt cx="8991606" cy="623731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5437186"/>
              <a:ext cx="2017713" cy="1420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-25629" y="620688"/>
              <a:ext cx="8884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The notes and rhythms on this slide can be copied to create you own flash cards </a:t>
              </a:r>
            </a:p>
            <a:p>
              <a:pPr algn="ctr"/>
              <a:r>
                <a:rPr lang="en-GB" dirty="0" smtClean="0">
                  <a:latin typeface="Comic Sans MS" pitchFamily="66" charset="0"/>
                </a:rPr>
                <a:t>and additional resources.</a:t>
              </a:r>
              <a:endParaRPr lang="en-GB" dirty="0">
                <a:latin typeface="Comic Sans MS" pitchFamily="66" charset="0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2" t="28639" r="21660" b="20272"/>
          <a:stretch/>
        </p:blipFill>
        <p:spPr bwMode="auto">
          <a:xfrm>
            <a:off x="2351314" y="2293257"/>
            <a:ext cx="1901372" cy="195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8" b="9550"/>
          <a:stretch/>
        </p:blipFill>
        <p:spPr bwMode="auto">
          <a:xfrm>
            <a:off x="577052" y="2293257"/>
            <a:ext cx="1384300" cy="195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9" t="25894" r="15383" b="20720"/>
          <a:stretch/>
        </p:blipFill>
        <p:spPr bwMode="auto">
          <a:xfrm>
            <a:off x="5007429" y="2293256"/>
            <a:ext cx="2293257" cy="195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3"/>
          <a:stretch/>
        </p:blipFill>
        <p:spPr bwMode="auto">
          <a:xfrm>
            <a:off x="373779" y="4467002"/>
            <a:ext cx="1311275" cy="206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13176"/>
            <a:ext cx="1470025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352" y="4467002"/>
            <a:ext cx="2152650" cy="209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91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46</Words>
  <Application>Microsoft Office PowerPoint</Application>
  <PresentationFormat>On-screen Show (4:3)</PresentationFormat>
  <Paragraphs>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Shape Rhythms Editable Slides</vt:lpstr>
      <vt:lpstr>PowerPoint Presentation</vt:lpstr>
      <vt:lpstr>PowerPoint Presentation</vt:lpstr>
    </vt:vector>
  </TitlesOfParts>
  <Company>CBMDC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 Rhythms Editable Slides</dc:title>
  <dc:creator>Carl White</dc:creator>
  <cp:lastModifiedBy>Carl White</cp:lastModifiedBy>
  <cp:revision>2</cp:revision>
  <dcterms:created xsi:type="dcterms:W3CDTF">2017-07-10T07:34:30Z</dcterms:created>
  <dcterms:modified xsi:type="dcterms:W3CDTF">2017-07-10T07:52:57Z</dcterms:modified>
</cp:coreProperties>
</file>