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00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655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23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48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38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3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079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474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5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92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32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DFA74-507C-4189-A3DA-A6EC9EFB03C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19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43608" y="2204864"/>
            <a:ext cx="7056784" cy="1512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 err="1" smtClean="0">
                <a:latin typeface="Arial" pitchFamily="34" charset="0"/>
                <a:cs typeface="Arial" pitchFamily="34" charset="0"/>
              </a:rPr>
              <a:t>Ain’t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Gonna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Let Nobody</a:t>
            </a:r>
            <a:br>
              <a:rPr lang="en-GB" b="1" dirty="0" smtClean="0">
                <a:latin typeface="Arial" pitchFamily="34" charset="0"/>
                <a:cs typeface="Arial" pitchFamily="34" charset="0"/>
              </a:rPr>
            </a:br>
            <a:r>
              <a:rPr lang="en-GB" sz="1400" dirty="0" smtClean="0">
                <a:latin typeface="+mn-lt"/>
                <a:cs typeface="Arial" pitchFamily="34" charset="0"/>
              </a:rPr>
              <a:t>Traditional North </a:t>
            </a:r>
            <a:r>
              <a:rPr lang="en-GB" sz="1400" dirty="0">
                <a:latin typeface="+mn-lt"/>
                <a:cs typeface="Arial" pitchFamily="34" charset="0"/>
              </a:rPr>
              <a:t>A</a:t>
            </a:r>
            <a:r>
              <a:rPr lang="en-GB" sz="1400" dirty="0" smtClean="0">
                <a:latin typeface="+mn-lt"/>
                <a:cs typeface="Arial" pitchFamily="34" charset="0"/>
              </a:rPr>
              <a:t>merican Song</a:t>
            </a:r>
            <a:endParaRPr lang="en-GB" sz="1400" dirty="0">
              <a:latin typeface="+mn-lt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19662"/>
            <a:ext cx="27432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inÔÇÖt gonna let nobody (backing track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20605" y="570397"/>
            <a:ext cx="487363" cy="487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52360" y="1055709"/>
            <a:ext cx="142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Backing track</a:t>
            </a:r>
            <a:endParaRPr lang="en-GB" dirty="0"/>
          </a:p>
        </p:txBody>
      </p:sp>
      <p:pic>
        <p:nvPicPr>
          <p:cNvPr id="8" name="AinÔÇÖt gonna let nobody (performance track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16589" y="570397"/>
            <a:ext cx="487363" cy="4873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5425" y="1107969"/>
            <a:ext cx="1909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Performance track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05425" y="4149080"/>
            <a:ext cx="8311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Select ‘start slide show from beginning’ and the performance track (with vocals)</a:t>
            </a:r>
          </a:p>
          <a:p>
            <a:pPr algn="ctr"/>
            <a:r>
              <a:rPr lang="en-GB" i="1" dirty="0" smtClean="0"/>
              <a:t>Will automatically play.  To change to backing track, click on speaker icon/playback/</a:t>
            </a:r>
          </a:p>
          <a:p>
            <a:pPr algn="ctr"/>
            <a:r>
              <a:rPr lang="en-GB" i="1" dirty="0" smtClean="0"/>
              <a:t>Use drop down to select ‘play across slides’ and repeat for other speaker icon selecting</a:t>
            </a:r>
          </a:p>
          <a:p>
            <a:pPr algn="ctr"/>
            <a:r>
              <a:rPr lang="en-GB" i="1" dirty="0" smtClean="0"/>
              <a:t>‘click…’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78908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67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9802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Rage Italic" pitchFamily="66" charset="0"/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  <a:buFont typeface="Rage Italic" pitchFamily="66" charset="0"/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1052736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i="1" dirty="0">
                <a:solidFill>
                  <a:srgbClr val="FF0000"/>
                </a:solidFill>
              </a:rPr>
              <a:t>(Melody 1)</a:t>
            </a:r>
            <a:br>
              <a:rPr lang="en-GB" sz="2800" b="1" i="1" dirty="0">
                <a:solidFill>
                  <a:srgbClr val="FF0000"/>
                </a:solidFill>
              </a:rPr>
            </a:br>
            <a:r>
              <a:rPr lang="en-GB" sz="2800" b="1" dirty="0" err="1">
                <a:solidFill>
                  <a:srgbClr val="FF0000"/>
                </a:solidFill>
              </a:rPr>
              <a:t>Ain’t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gonna</a:t>
            </a:r>
            <a:r>
              <a:rPr lang="en-GB" sz="2800" b="1" dirty="0">
                <a:solidFill>
                  <a:srgbClr val="FF0000"/>
                </a:solidFill>
              </a:rPr>
              <a:t> let nobody turn me around,</a:t>
            </a:r>
            <a:r>
              <a:rPr lang="en-GB" sz="2800" dirty="0">
                <a:solidFill>
                  <a:srgbClr val="FF0000"/>
                </a:solidFill>
              </a:rPr>
              <a:t/>
            </a:r>
            <a:br>
              <a:rPr lang="en-GB" sz="2800" dirty="0">
                <a:solidFill>
                  <a:srgbClr val="FF0000"/>
                </a:solidFill>
              </a:rPr>
            </a:br>
            <a:r>
              <a:rPr lang="en-GB" sz="2800" b="1" dirty="0">
                <a:solidFill>
                  <a:srgbClr val="FF0000"/>
                </a:solidFill>
              </a:rPr>
              <a:t>Turn me around, turn me around.</a:t>
            </a:r>
            <a:r>
              <a:rPr lang="en-GB" sz="2800" dirty="0">
                <a:solidFill>
                  <a:srgbClr val="FF0000"/>
                </a:solidFill>
              </a:rPr>
              <a:t/>
            </a:r>
            <a:br>
              <a:rPr lang="en-GB" sz="2800" dirty="0">
                <a:solidFill>
                  <a:srgbClr val="FF0000"/>
                </a:solidFill>
              </a:rPr>
            </a:br>
            <a:r>
              <a:rPr lang="en-GB" sz="2800" b="1" dirty="0" err="1">
                <a:solidFill>
                  <a:srgbClr val="FF0000"/>
                </a:solidFill>
              </a:rPr>
              <a:t>Ain’t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gonna</a:t>
            </a:r>
            <a:r>
              <a:rPr lang="en-GB" sz="2800" b="1" dirty="0">
                <a:solidFill>
                  <a:srgbClr val="FF0000"/>
                </a:solidFill>
              </a:rPr>
              <a:t> let nobody turn me around,</a:t>
            </a:r>
            <a:r>
              <a:rPr lang="en-GB" sz="2800" dirty="0">
                <a:solidFill>
                  <a:srgbClr val="FF0000"/>
                </a:solidFill>
              </a:rPr>
              <a:t/>
            </a:r>
            <a:br>
              <a:rPr lang="en-GB" sz="2800" dirty="0">
                <a:solidFill>
                  <a:srgbClr val="FF0000"/>
                </a:solidFill>
              </a:rPr>
            </a:br>
            <a:r>
              <a:rPr lang="en-GB" sz="2800" b="1" dirty="0">
                <a:solidFill>
                  <a:srgbClr val="FF0000"/>
                </a:solidFill>
              </a:rPr>
              <a:t>Keep on </a:t>
            </a:r>
            <a:r>
              <a:rPr lang="en-GB" sz="2800" b="1" dirty="0" err="1">
                <a:solidFill>
                  <a:srgbClr val="FF0000"/>
                </a:solidFill>
              </a:rPr>
              <a:t>walkin</a:t>
            </a:r>
            <a:r>
              <a:rPr lang="en-GB" sz="2800" b="1" dirty="0">
                <a:solidFill>
                  <a:srgbClr val="FF0000"/>
                </a:solidFill>
              </a:rPr>
              <a:t>’, keep on </a:t>
            </a:r>
            <a:r>
              <a:rPr lang="en-GB" sz="2800" b="1" dirty="0" err="1">
                <a:solidFill>
                  <a:srgbClr val="FF0000"/>
                </a:solidFill>
              </a:rPr>
              <a:t>talkin</a:t>
            </a:r>
            <a:r>
              <a:rPr lang="en-GB" sz="2800" b="1" dirty="0">
                <a:solidFill>
                  <a:srgbClr val="FF0000"/>
                </a:solidFill>
              </a:rPr>
              <a:t>’,</a:t>
            </a:r>
            <a:r>
              <a:rPr lang="en-GB" sz="2800" dirty="0">
                <a:solidFill>
                  <a:srgbClr val="FF0000"/>
                </a:solidFill>
              </a:rPr>
              <a:t/>
            </a:r>
            <a:br>
              <a:rPr lang="en-GB" sz="2800" dirty="0">
                <a:solidFill>
                  <a:srgbClr val="FF0000"/>
                </a:solidFill>
              </a:rPr>
            </a:br>
            <a:r>
              <a:rPr lang="en-GB" sz="2800" b="1" dirty="0" err="1">
                <a:solidFill>
                  <a:srgbClr val="FF0000"/>
                </a:solidFill>
              </a:rPr>
              <a:t>Walkin</a:t>
            </a:r>
            <a:r>
              <a:rPr lang="en-GB" sz="2800" b="1" dirty="0">
                <a:solidFill>
                  <a:srgbClr val="FF0000"/>
                </a:solidFill>
              </a:rPr>
              <a:t>’ to the freedom land.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373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6489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b="1" i="1" dirty="0">
                <a:solidFill>
                  <a:srgbClr val="00B0F0"/>
                </a:solidFill>
              </a:rPr>
              <a:t>(Melody 2)</a:t>
            </a:r>
            <a:r>
              <a:rPr lang="en-GB" dirty="0">
                <a:solidFill>
                  <a:srgbClr val="00B0F0"/>
                </a:solidFill>
              </a:rPr>
              <a:t/>
            </a:r>
            <a:br>
              <a:rPr lang="en-GB" dirty="0">
                <a:solidFill>
                  <a:srgbClr val="00B0F0"/>
                </a:solidFill>
              </a:rPr>
            </a:br>
            <a:r>
              <a:rPr lang="en-GB" b="1" dirty="0" err="1">
                <a:solidFill>
                  <a:srgbClr val="00B0F0"/>
                </a:solidFill>
              </a:rPr>
              <a:t>Ain’t</a:t>
            </a:r>
            <a:r>
              <a:rPr lang="en-GB" b="1" dirty="0">
                <a:solidFill>
                  <a:srgbClr val="00B0F0"/>
                </a:solidFill>
              </a:rPr>
              <a:t> </a:t>
            </a:r>
            <a:r>
              <a:rPr lang="en-GB" b="1" dirty="0" err="1">
                <a:solidFill>
                  <a:srgbClr val="00B0F0"/>
                </a:solidFill>
              </a:rPr>
              <a:t>gonna</a:t>
            </a:r>
            <a:r>
              <a:rPr lang="en-GB" b="1" dirty="0">
                <a:solidFill>
                  <a:srgbClr val="00B0F0"/>
                </a:solidFill>
              </a:rPr>
              <a:t> let nobody turn me,</a:t>
            </a:r>
            <a:r>
              <a:rPr lang="en-GB" dirty="0">
                <a:solidFill>
                  <a:srgbClr val="00B0F0"/>
                </a:solidFill>
              </a:rPr>
              <a:t/>
            </a:r>
            <a:br>
              <a:rPr lang="en-GB" dirty="0">
                <a:solidFill>
                  <a:srgbClr val="00B0F0"/>
                </a:solidFill>
              </a:rPr>
            </a:br>
            <a:r>
              <a:rPr lang="en-GB" b="1" dirty="0" err="1">
                <a:solidFill>
                  <a:srgbClr val="00B0F0"/>
                </a:solidFill>
              </a:rPr>
              <a:t>Ain’t</a:t>
            </a:r>
            <a:r>
              <a:rPr lang="en-GB" b="1" dirty="0">
                <a:solidFill>
                  <a:srgbClr val="00B0F0"/>
                </a:solidFill>
              </a:rPr>
              <a:t> </a:t>
            </a:r>
            <a:r>
              <a:rPr lang="en-GB" b="1" dirty="0" err="1">
                <a:solidFill>
                  <a:srgbClr val="00B0F0"/>
                </a:solidFill>
              </a:rPr>
              <a:t>gonna</a:t>
            </a:r>
            <a:r>
              <a:rPr lang="en-GB" b="1" dirty="0">
                <a:solidFill>
                  <a:srgbClr val="00B0F0"/>
                </a:solidFill>
              </a:rPr>
              <a:t> let nobody turn me,</a:t>
            </a:r>
            <a:r>
              <a:rPr lang="en-GB" dirty="0">
                <a:solidFill>
                  <a:srgbClr val="00B0F0"/>
                </a:solidFill>
              </a:rPr>
              <a:t/>
            </a:r>
            <a:br>
              <a:rPr lang="en-GB" dirty="0">
                <a:solidFill>
                  <a:srgbClr val="00B0F0"/>
                </a:solidFill>
              </a:rPr>
            </a:br>
            <a:r>
              <a:rPr lang="en-GB" b="1" dirty="0" err="1">
                <a:solidFill>
                  <a:srgbClr val="00B0F0"/>
                </a:solidFill>
              </a:rPr>
              <a:t>Ain’t</a:t>
            </a:r>
            <a:r>
              <a:rPr lang="en-GB" b="1" dirty="0">
                <a:solidFill>
                  <a:srgbClr val="00B0F0"/>
                </a:solidFill>
              </a:rPr>
              <a:t> </a:t>
            </a:r>
            <a:r>
              <a:rPr lang="en-GB" b="1" dirty="0" err="1">
                <a:solidFill>
                  <a:srgbClr val="00B0F0"/>
                </a:solidFill>
              </a:rPr>
              <a:t>gonna</a:t>
            </a:r>
            <a:r>
              <a:rPr lang="en-GB" b="1" dirty="0">
                <a:solidFill>
                  <a:srgbClr val="00B0F0"/>
                </a:solidFill>
              </a:rPr>
              <a:t> let nobody turn me,</a:t>
            </a:r>
            <a:r>
              <a:rPr lang="en-GB" dirty="0">
                <a:solidFill>
                  <a:srgbClr val="00B0F0"/>
                </a:solidFill>
              </a:rPr>
              <a:t/>
            </a:r>
            <a:br>
              <a:rPr lang="en-GB" dirty="0">
                <a:solidFill>
                  <a:srgbClr val="00B0F0"/>
                </a:solidFill>
              </a:rPr>
            </a:br>
            <a:r>
              <a:rPr lang="en-GB" b="1" dirty="0">
                <a:solidFill>
                  <a:srgbClr val="00B0F0"/>
                </a:solidFill>
              </a:rPr>
              <a:t>Keep on </a:t>
            </a:r>
            <a:r>
              <a:rPr lang="en-GB" b="1" dirty="0" err="1">
                <a:solidFill>
                  <a:srgbClr val="00B0F0"/>
                </a:solidFill>
              </a:rPr>
              <a:t>walkin</a:t>
            </a:r>
            <a:r>
              <a:rPr lang="en-GB" b="1" dirty="0">
                <a:solidFill>
                  <a:srgbClr val="00B0F0"/>
                </a:solidFill>
              </a:rPr>
              <a:t>’, keep on </a:t>
            </a:r>
            <a:r>
              <a:rPr lang="en-GB" b="1" dirty="0" err="1">
                <a:solidFill>
                  <a:srgbClr val="00B0F0"/>
                </a:solidFill>
              </a:rPr>
              <a:t>talkin</a:t>
            </a:r>
            <a:r>
              <a:rPr lang="en-GB" b="1" dirty="0">
                <a:solidFill>
                  <a:srgbClr val="00B0F0"/>
                </a:solidFill>
              </a:rPr>
              <a:t>’, yeah.</a:t>
            </a:r>
            <a:endParaRPr lang="en-GB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6489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en-GB" b="1" i="1" dirty="0" smtClean="0">
              <a:solidFill>
                <a:srgbClr val="92D050"/>
              </a:solidFill>
            </a:endParaRPr>
          </a:p>
          <a:p>
            <a:pPr marL="0" indent="0" algn="ctr">
              <a:buNone/>
            </a:pPr>
            <a:endParaRPr lang="en-GB" b="1" i="1" dirty="0">
              <a:solidFill>
                <a:srgbClr val="92D050"/>
              </a:solidFill>
            </a:endParaRPr>
          </a:p>
          <a:p>
            <a:pPr marL="0" indent="0" algn="ctr">
              <a:buNone/>
            </a:pPr>
            <a:r>
              <a:rPr lang="en-GB" b="1" i="1" dirty="0" smtClean="0">
                <a:solidFill>
                  <a:srgbClr val="92D050"/>
                </a:solidFill>
              </a:rPr>
              <a:t>(</a:t>
            </a:r>
            <a:r>
              <a:rPr lang="en-GB" b="1" i="1" dirty="0">
                <a:solidFill>
                  <a:srgbClr val="92D050"/>
                </a:solidFill>
              </a:rPr>
              <a:t>Melody 3)</a:t>
            </a:r>
            <a:r>
              <a:rPr lang="en-GB" dirty="0">
                <a:solidFill>
                  <a:srgbClr val="92D050"/>
                </a:solidFill>
              </a:rPr>
              <a:t/>
            </a:r>
            <a:br>
              <a:rPr lang="en-GB" dirty="0">
                <a:solidFill>
                  <a:srgbClr val="92D050"/>
                </a:solidFill>
              </a:rPr>
            </a:br>
            <a:r>
              <a:rPr lang="en-GB" b="1" dirty="0" err="1">
                <a:solidFill>
                  <a:srgbClr val="92D050"/>
                </a:solidFill>
              </a:rPr>
              <a:t>Ain’t</a:t>
            </a:r>
            <a:r>
              <a:rPr lang="en-GB" b="1" dirty="0">
                <a:solidFill>
                  <a:srgbClr val="92D050"/>
                </a:solidFill>
              </a:rPr>
              <a:t> </a:t>
            </a:r>
            <a:r>
              <a:rPr lang="en-GB" b="1" dirty="0" err="1">
                <a:solidFill>
                  <a:srgbClr val="92D050"/>
                </a:solidFill>
              </a:rPr>
              <a:t>gonna</a:t>
            </a:r>
            <a:r>
              <a:rPr lang="en-GB" b="1" dirty="0">
                <a:solidFill>
                  <a:srgbClr val="92D050"/>
                </a:solidFill>
              </a:rPr>
              <a:t> let nobody,</a:t>
            </a:r>
            <a:r>
              <a:rPr lang="en-GB" dirty="0">
                <a:solidFill>
                  <a:srgbClr val="92D050"/>
                </a:solidFill>
              </a:rPr>
              <a:t/>
            </a:r>
            <a:br>
              <a:rPr lang="en-GB" dirty="0">
                <a:solidFill>
                  <a:srgbClr val="92D050"/>
                </a:solidFill>
              </a:rPr>
            </a:br>
            <a:r>
              <a:rPr lang="en-GB" b="1" dirty="0" err="1">
                <a:solidFill>
                  <a:srgbClr val="92D050"/>
                </a:solidFill>
              </a:rPr>
              <a:t>Ain’t</a:t>
            </a:r>
            <a:r>
              <a:rPr lang="en-GB" b="1" dirty="0">
                <a:solidFill>
                  <a:srgbClr val="92D050"/>
                </a:solidFill>
              </a:rPr>
              <a:t> </a:t>
            </a:r>
            <a:r>
              <a:rPr lang="en-GB" b="1" dirty="0" err="1">
                <a:solidFill>
                  <a:srgbClr val="92D050"/>
                </a:solidFill>
              </a:rPr>
              <a:t>gonna</a:t>
            </a:r>
            <a:r>
              <a:rPr lang="en-GB" b="1" dirty="0">
                <a:solidFill>
                  <a:srgbClr val="92D050"/>
                </a:solidFill>
              </a:rPr>
              <a:t> let no, no, nobody.</a:t>
            </a:r>
            <a:endParaRPr lang="en-GB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0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6489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GB" b="1" i="1" dirty="0">
                <a:solidFill>
                  <a:srgbClr val="FF0000"/>
                </a:solidFill>
              </a:rPr>
              <a:t>(Melody 1)</a:t>
            </a:r>
            <a:br>
              <a:rPr lang="en-GB" b="1" i="1" dirty="0">
                <a:solidFill>
                  <a:srgbClr val="FF0000"/>
                </a:solidFill>
              </a:rPr>
            </a:br>
            <a:r>
              <a:rPr lang="en-GB" b="1" dirty="0" err="1">
                <a:solidFill>
                  <a:srgbClr val="FF0000"/>
                </a:solidFill>
              </a:rPr>
              <a:t>Ain’t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gonna</a:t>
            </a:r>
            <a:r>
              <a:rPr lang="en-GB" b="1" dirty="0">
                <a:solidFill>
                  <a:srgbClr val="FF0000"/>
                </a:solidFill>
              </a:rPr>
              <a:t> let nobody turn me around,</a:t>
            </a:r>
            <a:r>
              <a:rPr lang="en-GB" dirty="0">
                <a:solidFill>
                  <a:srgbClr val="FF0000"/>
                </a:solidFill>
              </a:rPr>
              <a:t/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Turn me around, turn me around.</a:t>
            </a:r>
            <a:r>
              <a:rPr lang="en-GB" dirty="0">
                <a:solidFill>
                  <a:srgbClr val="FF0000"/>
                </a:solidFill>
              </a:rPr>
              <a:t/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b="1" dirty="0" err="1">
                <a:solidFill>
                  <a:srgbClr val="FF0000"/>
                </a:solidFill>
              </a:rPr>
              <a:t>Ain’t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gonna</a:t>
            </a:r>
            <a:r>
              <a:rPr lang="en-GB" b="1" dirty="0">
                <a:solidFill>
                  <a:srgbClr val="FF0000"/>
                </a:solidFill>
              </a:rPr>
              <a:t> let nobody turn me around,</a:t>
            </a:r>
            <a:r>
              <a:rPr lang="en-GB" dirty="0">
                <a:solidFill>
                  <a:srgbClr val="FF0000"/>
                </a:solidFill>
              </a:rPr>
              <a:t/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Keep on </a:t>
            </a:r>
            <a:r>
              <a:rPr lang="en-GB" b="1" dirty="0" err="1">
                <a:solidFill>
                  <a:srgbClr val="FF0000"/>
                </a:solidFill>
              </a:rPr>
              <a:t>walkin</a:t>
            </a:r>
            <a:r>
              <a:rPr lang="en-GB" b="1" dirty="0">
                <a:solidFill>
                  <a:srgbClr val="FF0000"/>
                </a:solidFill>
              </a:rPr>
              <a:t>’, keep on </a:t>
            </a:r>
            <a:r>
              <a:rPr lang="en-GB" b="1" dirty="0" err="1">
                <a:solidFill>
                  <a:srgbClr val="FF0000"/>
                </a:solidFill>
              </a:rPr>
              <a:t>talkin</a:t>
            </a:r>
            <a:r>
              <a:rPr lang="en-GB" b="1" dirty="0">
                <a:solidFill>
                  <a:srgbClr val="FF0000"/>
                </a:solidFill>
              </a:rPr>
              <a:t>’,</a:t>
            </a:r>
            <a:r>
              <a:rPr lang="en-GB" dirty="0">
                <a:solidFill>
                  <a:srgbClr val="FF0000"/>
                </a:solidFill>
              </a:rPr>
              <a:t/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b="1" dirty="0" err="1">
                <a:solidFill>
                  <a:srgbClr val="FF0000"/>
                </a:solidFill>
              </a:rPr>
              <a:t>Walkin</a:t>
            </a:r>
            <a:r>
              <a:rPr lang="en-GB" b="1" dirty="0">
                <a:solidFill>
                  <a:srgbClr val="FF0000"/>
                </a:solidFill>
              </a:rPr>
              <a:t>’ to the freedom land.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 </a:t>
            </a:r>
          </a:p>
          <a:p>
            <a:pPr marL="0" indent="0" algn="ctr">
              <a:buNone/>
            </a:pPr>
            <a:endParaRPr lang="en-GB" b="1" i="1" dirty="0" smtClean="0">
              <a:solidFill>
                <a:srgbClr val="92D050"/>
              </a:solidFill>
            </a:endParaRPr>
          </a:p>
          <a:p>
            <a:pPr marL="0" indent="0" algn="ctr">
              <a:buNone/>
            </a:pPr>
            <a:r>
              <a:rPr lang="en-GB" b="1" i="1" dirty="0">
                <a:solidFill>
                  <a:srgbClr val="00B0F0"/>
                </a:solidFill>
              </a:rPr>
              <a:t>(Melody 2)</a:t>
            </a:r>
            <a:r>
              <a:rPr lang="en-GB" dirty="0">
                <a:solidFill>
                  <a:srgbClr val="00B0F0"/>
                </a:solidFill>
              </a:rPr>
              <a:t/>
            </a:r>
            <a:br>
              <a:rPr lang="en-GB" dirty="0">
                <a:solidFill>
                  <a:srgbClr val="00B0F0"/>
                </a:solidFill>
              </a:rPr>
            </a:br>
            <a:r>
              <a:rPr lang="en-GB" b="1" dirty="0" err="1">
                <a:solidFill>
                  <a:srgbClr val="00B0F0"/>
                </a:solidFill>
              </a:rPr>
              <a:t>Ain’t</a:t>
            </a:r>
            <a:r>
              <a:rPr lang="en-GB" b="1" dirty="0">
                <a:solidFill>
                  <a:srgbClr val="00B0F0"/>
                </a:solidFill>
              </a:rPr>
              <a:t> </a:t>
            </a:r>
            <a:r>
              <a:rPr lang="en-GB" b="1" dirty="0" err="1">
                <a:solidFill>
                  <a:srgbClr val="00B0F0"/>
                </a:solidFill>
              </a:rPr>
              <a:t>gonna</a:t>
            </a:r>
            <a:r>
              <a:rPr lang="en-GB" b="1" dirty="0">
                <a:solidFill>
                  <a:srgbClr val="00B0F0"/>
                </a:solidFill>
              </a:rPr>
              <a:t> let nobody turn me,</a:t>
            </a:r>
            <a:r>
              <a:rPr lang="en-GB" dirty="0">
                <a:solidFill>
                  <a:srgbClr val="00B0F0"/>
                </a:solidFill>
              </a:rPr>
              <a:t/>
            </a:r>
            <a:br>
              <a:rPr lang="en-GB" dirty="0">
                <a:solidFill>
                  <a:srgbClr val="00B0F0"/>
                </a:solidFill>
              </a:rPr>
            </a:br>
            <a:r>
              <a:rPr lang="en-GB" b="1" dirty="0" err="1">
                <a:solidFill>
                  <a:srgbClr val="00B0F0"/>
                </a:solidFill>
              </a:rPr>
              <a:t>Ain’t</a:t>
            </a:r>
            <a:r>
              <a:rPr lang="en-GB" b="1" dirty="0">
                <a:solidFill>
                  <a:srgbClr val="00B0F0"/>
                </a:solidFill>
              </a:rPr>
              <a:t> </a:t>
            </a:r>
            <a:r>
              <a:rPr lang="en-GB" b="1" dirty="0" err="1">
                <a:solidFill>
                  <a:srgbClr val="00B0F0"/>
                </a:solidFill>
              </a:rPr>
              <a:t>gonna</a:t>
            </a:r>
            <a:r>
              <a:rPr lang="en-GB" b="1" dirty="0">
                <a:solidFill>
                  <a:srgbClr val="00B0F0"/>
                </a:solidFill>
              </a:rPr>
              <a:t> let nobody turn me,</a:t>
            </a:r>
            <a:r>
              <a:rPr lang="en-GB" dirty="0">
                <a:solidFill>
                  <a:srgbClr val="00B0F0"/>
                </a:solidFill>
              </a:rPr>
              <a:t/>
            </a:r>
            <a:br>
              <a:rPr lang="en-GB" dirty="0">
                <a:solidFill>
                  <a:srgbClr val="00B0F0"/>
                </a:solidFill>
              </a:rPr>
            </a:br>
            <a:r>
              <a:rPr lang="en-GB" b="1" dirty="0" err="1">
                <a:solidFill>
                  <a:srgbClr val="00B0F0"/>
                </a:solidFill>
              </a:rPr>
              <a:t>Ain’t</a:t>
            </a:r>
            <a:r>
              <a:rPr lang="en-GB" b="1" dirty="0">
                <a:solidFill>
                  <a:srgbClr val="00B0F0"/>
                </a:solidFill>
              </a:rPr>
              <a:t> </a:t>
            </a:r>
            <a:r>
              <a:rPr lang="en-GB" b="1" dirty="0" err="1">
                <a:solidFill>
                  <a:srgbClr val="00B0F0"/>
                </a:solidFill>
              </a:rPr>
              <a:t>gonna</a:t>
            </a:r>
            <a:r>
              <a:rPr lang="en-GB" b="1" dirty="0">
                <a:solidFill>
                  <a:srgbClr val="00B0F0"/>
                </a:solidFill>
              </a:rPr>
              <a:t> let nobody turn me,</a:t>
            </a:r>
            <a:r>
              <a:rPr lang="en-GB" dirty="0">
                <a:solidFill>
                  <a:srgbClr val="00B0F0"/>
                </a:solidFill>
              </a:rPr>
              <a:t/>
            </a:r>
            <a:br>
              <a:rPr lang="en-GB" dirty="0">
                <a:solidFill>
                  <a:srgbClr val="00B0F0"/>
                </a:solidFill>
              </a:rPr>
            </a:br>
            <a:r>
              <a:rPr lang="en-GB" b="1" dirty="0">
                <a:solidFill>
                  <a:srgbClr val="00B0F0"/>
                </a:solidFill>
              </a:rPr>
              <a:t>Keep on </a:t>
            </a:r>
            <a:r>
              <a:rPr lang="en-GB" b="1" dirty="0" err="1">
                <a:solidFill>
                  <a:srgbClr val="00B0F0"/>
                </a:solidFill>
              </a:rPr>
              <a:t>walkin</a:t>
            </a:r>
            <a:r>
              <a:rPr lang="en-GB" b="1" dirty="0">
                <a:solidFill>
                  <a:srgbClr val="00B0F0"/>
                </a:solidFill>
              </a:rPr>
              <a:t>’, keep on </a:t>
            </a:r>
            <a:r>
              <a:rPr lang="en-GB" b="1" dirty="0" err="1">
                <a:solidFill>
                  <a:srgbClr val="00B0F0"/>
                </a:solidFill>
              </a:rPr>
              <a:t>talkin</a:t>
            </a:r>
            <a:r>
              <a:rPr lang="en-GB" b="1" dirty="0">
                <a:solidFill>
                  <a:srgbClr val="00B0F0"/>
                </a:solidFill>
              </a:rPr>
              <a:t>’, yeah.</a:t>
            </a:r>
            <a:endParaRPr lang="en-GB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GB" b="1" i="1" dirty="0">
              <a:solidFill>
                <a:srgbClr val="92D050"/>
              </a:solidFill>
            </a:endParaRPr>
          </a:p>
          <a:p>
            <a:pPr marL="0" indent="0" algn="ctr">
              <a:buNone/>
            </a:pPr>
            <a:r>
              <a:rPr lang="en-GB" b="1" i="1" dirty="0" smtClean="0">
                <a:solidFill>
                  <a:srgbClr val="92D050"/>
                </a:solidFill>
              </a:rPr>
              <a:t>(</a:t>
            </a:r>
            <a:r>
              <a:rPr lang="en-GB" b="1" i="1" dirty="0">
                <a:solidFill>
                  <a:srgbClr val="92D050"/>
                </a:solidFill>
              </a:rPr>
              <a:t>Melody 3)</a:t>
            </a:r>
            <a:r>
              <a:rPr lang="en-GB" dirty="0">
                <a:solidFill>
                  <a:srgbClr val="92D050"/>
                </a:solidFill>
              </a:rPr>
              <a:t/>
            </a:r>
            <a:br>
              <a:rPr lang="en-GB" dirty="0">
                <a:solidFill>
                  <a:srgbClr val="92D050"/>
                </a:solidFill>
              </a:rPr>
            </a:br>
            <a:r>
              <a:rPr lang="en-GB" b="1" dirty="0" err="1">
                <a:solidFill>
                  <a:srgbClr val="92D050"/>
                </a:solidFill>
              </a:rPr>
              <a:t>Ain’t</a:t>
            </a:r>
            <a:r>
              <a:rPr lang="en-GB" b="1" dirty="0">
                <a:solidFill>
                  <a:srgbClr val="92D050"/>
                </a:solidFill>
              </a:rPr>
              <a:t> </a:t>
            </a:r>
            <a:r>
              <a:rPr lang="en-GB" b="1" dirty="0" err="1">
                <a:solidFill>
                  <a:srgbClr val="92D050"/>
                </a:solidFill>
              </a:rPr>
              <a:t>gonna</a:t>
            </a:r>
            <a:r>
              <a:rPr lang="en-GB" b="1" dirty="0">
                <a:solidFill>
                  <a:srgbClr val="92D050"/>
                </a:solidFill>
              </a:rPr>
              <a:t> let nobody,</a:t>
            </a:r>
            <a:r>
              <a:rPr lang="en-GB" dirty="0">
                <a:solidFill>
                  <a:srgbClr val="92D050"/>
                </a:solidFill>
              </a:rPr>
              <a:t/>
            </a:r>
            <a:br>
              <a:rPr lang="en-GB" dirty="0">
                <a:solidFill>
                  <a:srgbClr val="92D050"/>
                </a:solidFill>
              </a:rPr>
            </a:br>
            <a:r>
              <a:rPr lang="en-GB" b="1" dirty="0" err="1">
                <a:solidFill>
                  <a:srgbClr val="92D050"/>
                </a:solidFill>
              </a:rPr>
              <a:t>Ain’t</a:t>
            </a:r>
            <a:r>
              <a:rPr lang="en-GB" b="1" dirty="0">
                <a:solidFill>
                  <a:srgbClr val="92D050"/>
                </a:solidFill>
              </a:rPr>
              <a:t> </a:t>
            </a:r>
            <a:r>
              <a:rPr lang="en-GB" b="1" dirty="0" err="1">
                <a:solidFill>
                  <a:srgbClr val="92D050"/>
                </a:solidFill>
              </a:rPr>
              <a:t>gonna</a:t>
            </a:r>
            <a:r>
              <a:rPr lang="en-GB" b="1" dirty="0">
                <a:solidFill>
                  <a:srgbClr val="92D050"/>
                </a:solidFill>
              </a:rPr>
              <a:t> let no, no, nobody.</a:t>
            </a:r>
            <a:endParaRPr lang="en-GB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01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75</Words>
  <Application>Microsoft Office PowerPoint</Application>
  <PresentationFormat>On-screen Show (4:3)</PresentationFormat>
  <Paragraphs>17</Paragraphs>
  <Slides>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Ain’t Gonna Let Nobody Traditional North American Song</vt:lpstr>
      <vt:lpstr>PowerPoint Presentation</vt:lpstr>
      <vt:lpstr>PowerPoint Presentation</vt:lpstr>
      <vt:lpstr>PowerPoint Presentation</vt:lpstr>
      <vt:lpstr>PowerPoint Presentation</vt:lpstr>
    </vt:vector>
  </TitlesOfParts>
  <Company>CBMDC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Start to Sing</dc:title>
  <dc:creator>Carl White</dc:creator>
  <cp:lastModifiedBy>Carl White</cp:lastModifiedBy>
  <cp:revision>9</cp:revision>
  <dcterms:created xsi:type="dcterms:W3CDTF">2018-05-01T13:04:05Z</dcterms:created>
  <dcterms:modified xsi:type="dcterms:W3CDTF">2019-05-20T12:23:07Z</dcterms:modified>
</cp:coreProperties>
</file>