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0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65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3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48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38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07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7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5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92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2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DFA74-507C-4189-A3DA-A6EC9EFB03C8}" type="datetimeFigureOut">
              <a:rPr lang="en-GB" smtClean="0"/>
              <a:t>20/05/2019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6BBF-ECC8-45D2-8E9C-7900FC8C6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19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3608" y="2204864"/>
            <a:ext cx="7056784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Lean on me</a:t>
            </a:r>
            <a:br>
              <a:rPr lang="en-GB" b="1" dirty="0" smtClean="0">
                <a:latin typeface="Arial" pitchFamily="34" charset="0"/>
                <a:cs typeface="Arial" pitchFamily="34" charset="0"/>
              </a:rPr>
            </a:br>
            <a:endParaRPr lang="en-GB" sz="1400" dirty="0"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19662"/>
            <a:ext cx="27432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ean on me (backing track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2104" y="395462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929316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Backing Track</a:t>
            </a:r>
            <a:endParaRPr lang="en-GB" dirty="0"/>
          </a:p>
        </p:txBody>
      </p:sp>
      <p:pic>
        <p:nvPicPr>
          <p:cNvPr id="6" name="Lean on me (performance track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6" y="33265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640" y="1003230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Performance Track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3" y="3933056"/>
            <a:ext cx="83153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0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8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/>
            </a:r>
            <a:br>
              <a:rPr lang="en-GB" sz="3200" b="1" dirty="0"/>
            </a:br>
            <a:r>
              <a:rPr lang="en-GB" sz="3200" b="1" dirty="0"/>
              <a:t>We all need somebody to lean on.</a:t>
            </a:r>
            <a:br>
              <a:rPr lang="en-GB" sz="3200" b="1" dirty="0"/>
            </a:br>
            <a:endParaRPr lang="en-GB" sz="3200" b="1" dirty="0"/>
          </a:p>
          <a:p>
            <a:pPr algn="ctr"/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Call me, call me,</a:t>
            </a:r>
            <a:br>
              <a:rPr lang="en-GB" sz="3200" b="1" dirty="0"/>
            </a:br>
            <a:r>
              <a:rPr lang="en-GB" sz="3200" b="1" dirty="0"/>
              <a:t>Call me, call me,</a:t>
            </a:r>
            <a:br>
              <a:rPr lang="en-GB" sz="3200" b="1" dirty="0"/>
            </a:br>
            <a:r>
              <a:rPr lang="en-GB" sz="3200" b="1" dirty="0"/>
              <a:t>Call me, call me.</a:t>
            </a:r>
          </a:p>
        </p:txBody>
      </p:sp>
    </p:spTree>
    <p:extLst>
      <p:ext uri="{BB962C8B-B14F-4D97-AF65-F5344CB8AC3E}">
        <p14:creationId xmlns:p14="http://schemas.microsoft.com/office/powerpoint/2010/main" val="40843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Sometimes in our lives we all have pain, we all have sorrow.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But if we are wise we know that there’s always tomorrow.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373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Lean on me when you’re not strong</a:t>
            </a:r>
            <a:br>
              <a:rPr lang="en-GB" sz="3200" b="1" i="1" dirty="0"/>
            </a:br>
            <a:r>
              <a:rPr lang="en-GB" sz="3200" b="1" i="1" dirty="0"/>
              <a:t>And I’ll be your friend. </a:t>
            </a:r>
            <a:endParaRPr lang="en-GB" sz="3200" b="1" i="1" dirty="0" smtClean="0"/>
          </a:p>
          <a:p>
            <a:pPr algn="ctr"/>
            <a:r>
              <a:rPr lang="en-GB" sz="3200" b="1" i="1" dirty="0" smtClean="0"/>
              <a:t>I’ll </a:t>
            </a:r>
            <a:r>
              <a:rPr lang="en-GB" sz="3200" b="1" i="1" dirty="0"/>
              <a:t>help you carry on,</a:t>
            </a:r>
            <a:br>
              <a:rPr lang="en-GB" sz="3200" b="1" i="1" dirty="0"/>
            </a:br>
            <a:r>
              <a:rPr lang="en-GB" sz="3200" b="1" i="1" dirty="0"/>
              <a:t>For it won’t be long till I’m </a:t>
            </a:r>
            <a:r>
              <a:rPr lang="en-GB" sz="3200" b="1" i="1" dirty="0" err="1"/>
              <a:t>gonna</a:t>
            </a:r>
            <a:r>
              <a:rPr lang="en-GB" sz="3200" b="1" i="1" dirty="0"/>
              <a:t> need somebody to lean on.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522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Please swallow your pride if I have things you need to borrow,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for no-one can fill those of your needs that you won’t let show.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891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682" y="1252791"/>
            <a:ext cx="7488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Lean on me when you’re not strong</a:t>
            </a:r>
            <a:br>
              <a:rPr lang="en-GB" sz="3200" b="1" i="1" dirty="0"/>
            </a:br>
            <a:r>
              <a:rPr lang="en-GB" sz="3200" b="1" i="1" dirty="0"/>
              <a:t>And I’ll be your friend. </a:t>
            </a:r>
            <a:endParaRPr lang="en-GB" sz="3200" b="1" i="1" dirty="0" smtClean="0"/>
          </a:p>
          <a:p>
            <a:pPr algn="ctr"/>
            <a:r>
              <a:rPr lang="en-GB" sz="3200" b="1" i="1" dirty="0" smtClean="0"/>
              <a:t>I’ll </a:t>
            </a:r>
            <a:r>
              <a:rPr lang="en-GB" sz="3200" b="1" i="1" dirty="0"/>
              <a:t>help you carry on,</a:t>
            </a:r>
            <a:br>
              <a:rPr lang="en-GB" sz="3200" b="1" i="1" dirty="0"/>
            </a:br>
            <a:r>
              <a:rPr lang="en-GB" sz="3200" b="1" i="1" dirty="0"/>
              <a:t>For it won’t be long till I’m </a:t>
            </a:r>
            <a:r>
              <a:rPr lang="en-GB" sz="3200" b="1" i="1" dirty="0" err="1"/>
              <a:t>gonna</a:t>
            </a:r>
            <a:r>
              <a:rPr lang="en-GB" sz="3200" b="1" i="1" dirty="0"/>
              <a:t> need somebody to lean on</a:t>
            </a:r>
            <a:r>
              <a:rPr lang="en-GB" sz="3200" b="1" i="1" dirty="0" smtClean="0"/>
              <a:t>.</a:t>
            </a:r>
          </a:p>
          <a:p>
            <a:pPr algn="ctr"/>
            <a:endParaRPr lang="en-GB" sz="3200" b="1" i="1" dirty="0" smtClean="0"/>
          </a:p>
          <a:p>
            <a:pPr algn="ctr"/>
            <a:r>
              <a:rPr lang="en-GB" sz="3200" b="1" i="1" dirty="0" smtClean="0">
                <a:solidFill>
                  <a:srgbClr val="FF0000"/>
                </a:solidFill>
              </a:rPr>
              <a:t>Part 2 – words as above, different melody</a:t>
            </a:r>
          </a:p>
          <a:p>
            <a:pPr algn="ctr"/>
            <a:endParaRPr lang="en-GB" sz="3200" b="1" i="1" dirty="0" smtClean="0"/>
          </a:p>
          <a:p>
            <a:pPr algn="ctr"/>
            <a:endParaRPr lang="en-GB" sz="3200" b="1" i="1" dirty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919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You just call on me, brother when you need a hand.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We all need somebody to lean on.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I just might have a problem that you’d understand.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We all need somebody to lean on.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005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5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Lean on me when you’re not strong</a:t>
            </a:r>
            <a:br>
              <a:rPr lang="en-GB" sz="3200" b="1" i="1" dirty="0"/>
            </a:br>
            <a:r>
              <a:rPr lang="en-GB" sz="3200" b="1" i="1" dirty="0"/>
              <a:t>And I’ll be your friend. </a:t>
            </a:r>
            <a:endParaRPr lang="en-GB" sz="3200" b="1" i="1" dirty="0" smtClean="0"/>
          </a:p>
          <a:p>
            <a:pPr algn="ctr"/>
            <a:r>
              <a:rPr lang="en-GB" sz="3200" b="1" i="1" dirty="0" smtClean="0"/>
              <a:t>I’ll </a:t>
            </a:r>
            <a:r>
              <a:rPr lang="en-GB" sz="3200" b="1" i="1" dirty="0"/>
              <a:t>help you carry on,</a:t>
            </a:r>
            <a:br>
              <a:rPr lang="en-GB" sz="3200" b="1" i="1" dirty="0"/>
            </a:br>
            <a:r>
              <a:rPr lang="en-GB" sz="3200" b="1" i="1" dirty="0"/>
              <a:t>For it won’t be long till I’m </a:t>
            </a:r>
            <a:r>
              <a:rPr lang="en-GB" sz="3200" b="1" i="1" dirty="0" err="1"/>
              <a:t>gonna</a:t>
            </a:r>
            <a:r>
              <a:rPr lang="en-GB" sz="3200" b="1" i="1" dirty="0"/>
              <a:t> need somebody to lean on</a:t>
            </a:r>
            <a:r>
              <a:rPr lang="en-GB" sz="3200" b="1" i="1" dirty="0" smtClean="0"/>
              <a:t>.</a:t>
            </a:r>
          </a:p>
          <a:p>
            <a:pPr algn="ctr"/>
            <a:endParaRPr lang="en-GB" sz="3200" b="1" i="1" dirty="0"/>
          </a:p>
          <a:p>
            <a:pPr algn="ctr"/>
            <a:r>
              <a:rPr lang="en-GB" sz="3200" b="1" i="1" dirty="0">
                <a:solidFill>
                  <a:srgbClr val="FF0000"/>
                </a:solidFill>
              </a:rPr>
              <a:t>Part 2 – words as above, different melody</a:t>
            </a:r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268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You just call on me, brother when you need a hand.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We all need somebody to lean on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 I just might have a problem that you’d understand.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We all need somebody to lean on.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857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9802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Font typeface="Rage Italic" pitchFamily="66" charset="0"/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0527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628800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If there’s a load you have to bear that you can’t carry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b="1" dirty="0"/>
              <a:t>I’m right up the road I’ll share your load, if you just call me.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223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93</Words>
  <Application>Microsoft Office PowerPoint</Application>
  <PresentationFormat>On-screen Show (4:3)</PresentationFormat>
  <Paragraphs>30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Lean on 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CBMDC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Start to Sing</dc:title>
  <dc:creator>Carl White</dc:creator>
  <cp:lastModifiedBy>Carl White</cp:lastModifiedBy>
  <cp:revision>13</cp:revision>
  <dcterms:created xsi:type="dcterms:W3CDTF">2018-05-01T13:04:05Z</dcterms:created>
  <dcterms:modified xsi:type="dcterms:W3CDTF">2019-05-20T12:35:23Z</dcterms:modified>
</cp:coreProperties>
</file>