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The Big Song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he big song (performance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477" y="728740"/>
            <a:ext cx="487363" cy="487363"/>
          </a:xfrm>
          <a:prstGeom prst="rect">
            <a:avLst/>
          </a:prstGeom>
        </p:spPr>
      </p:pic>
      <p:pic>
        <p:nvPicPr>
          <p:cNvPr id="6" name="The big song (backing track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13029" y="607357"/>
            <a:ext cx="487363" cy="48736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2222"/>
            <a:ext cx="2000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59" y="1232222"/>
            <a:ext cx="1517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5425" y="4149080"/>
            <a:ext cx="831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Select ‘start slide show from beginning’ and the performance track (with vocals)</a:t>
            </a:r>
          </a:p>
          <a:p>
            <a:pPr algn="ctr"/>
            <a:r>
              <a:rPr lang="en-GB" i="1" dirty="0" smtClean="0"/>
              <a:t>Will automatically play.  To change to backing track, click on speaker icon/playback/</a:t>
            </a:r>
          </a:p>
          <a:p>
            <a:pPr algn="ctr"/>
            <a:r>
              <a:rPr lang="en-GB" i="1" dirty="0" smtClean="0"/>
              <a:t>Use drop down to select ‘play across slides’ and repeat for other speaker icon selecting</a:t>
            </a:r>
          </a:p>
          <a:p>
            <a:pPr algn="ctr"/>
            <a:r>
              <a:rPr lang="en-GB" i="1" dirty="0" smtClean="0"/>
              <a:t>‘click…’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77079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Now when you’re walking where your feet want to go,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And when you’re talking your heart is telling you so,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And what you’re thinking is that you’re never alone,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When we sing the big song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along.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It’s not the flower, oh but the root of the tree,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That holds the power, in everything that we see,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And every hour brings closer all we can be,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When we sing the big song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You’re only never lonely never feeling alone,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You travel in a soul train, come on and do it again,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You’re one and only never lonely, though you travel alone,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Your heart is your home,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You travel alone.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Now set your sorrow beside the road and just say,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There’s no tomorrow, let’s just begin it today,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Beg steal or borrow ‘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cos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freedom’s our right of way,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When we sing the big song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Fly your soul like an eagle on the wing,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Sail your dreams they’re waiting at the shore,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Who are they for?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Open the door.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People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to people to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People to people to 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People to people today!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So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what you doing to keep the journey alive?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Just keep on moving, or love will never survive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No push or pulling, because together we strive,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When we sing the big song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we sing the big song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r>
              <a:rPr lang="en-GB" sz="3600" dirty="0">
                <a:latin typeface="Arial" pitchFamily="34" charset="0"/>
                <a:cs typeface="Arial" pitchFamily="34" charset="0"/>
              </a:rPr>
              <a:t>Everybody, everybody sing along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</Words>
  <Application>Microsoft Office PowerPoint</Application>
  <PresentationFormat>On-screen Show (4:3)</PresentationFormat>
  <Paragraphs>17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Big Song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9</cp:revision>
  <dcterms:created xsi:type="dcterms:W3CDTF">2018-05-01T13:04:05Z</dcterms:created>
  <dcterms:modified xsi:type="dcterms:W3CDTF">2019-06-04T13:19:54Z</dcterms:modified>
</cp:coreProperties>
</file>