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04864"/>
            <a:ext cx="70567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/>
            </a:r>
            <a:br>
              <a:rPr lang="en-GB" b="1" u="sng" dirty="0" smtClean="0">
                <a:latin typeface="Comic Sans MS" panose="030F0702030302020204" pitchFamily="66" charset="0"/>
              </a:rPr>
            </a:br>
            <a:r>
              <a:rPr lang="en-GB" b="1" u="sng" dirty="0" err="1" smtClean="0">
                <a:latin typeface="Comic Sans MS" panose="030F0702030302020204" pitchFamily="66" charset="0"/>
              </a:rPr>
              <a:t>Kis</a:t>
            </a:r>
            <a:r>
              <a:rPr lang="en-GB" b="1" u="sng" dirty="0" smtClean="0">
                <a:latin typeface="Comic Sans MS" panose="030F0702030302020204" pitchFamily="66" charset="0"/>
              </a:rPr>
              <a:t> </a:t>
            </a:r>
            <a:r>
              <a:rPr lang="en-GB" b="1" u="sng" dirty="0">
                <a:latin typeface="Comic Sans MS" panose="030F0702030302020204" pitchFamily="66" charset="0"/>
              </a:rPr>
              <a:t>nay </a:t>
            </a:r>
            <a:r>
              <a:rPr lang="en-GB" b="1" u="sng" dirty="0" err="1" smtClean="0">
                <a:latin typeface="Comic Sans MS" panose="030F0702030302020204" pitchFamily="66" charset="0"/>
              </a:rPr>
              <a:t>banaaya</a:t>
            </a:r>
            <a:r>
              <a:rPr lang="en-GB" b="1" u="sng" dirty="0" smtClean="0">
                <a:latin typeface="Comic Sans MS" panose="030F0702030302020204" pitchFamily="66" charset="0"/>
              </a:rPr>
              <a:t/>
            </a:r>
            <a:br>
              <a:rPr lang="en-GB" b="1" u="sng" dirty="0" smtClean="0">
                <a:latin typeface="Comic Sans MS" panose="030F0702030302020204" pitchFamily="66" charset="0"/>
              </a:rPr>
            </a:br>
            <a:r>
              <a:rPr lang="en-GB" sz="1800" b="1" dirty="0" smtClean="0">
                <a:latin typeface="+mn-lt"/>
              </a:rPr>
              <a:t>Traditional Hindi </a:t>
            </a:r>
            <a:r>
              <a:rPr lang="en-GB" sz="1800" dirty="0">
                <a:latin typeface="+mn-lt"/>
              </a:rPr>
              <a:t>arr. Mona </a:t>
            </a:r>
            <a:r>
              <a:rPr lang="en-GB" sz="1800" dirty="0" err="1">
                <a:latin typeface="+mn-lt"/>
              </a:rPr>
              <a:t>Zeidan</a:t>
            </a:r>
            <a:r>
              <a:rPr lang="en-GB" b="1" u="sng" dirty="0">
                <a:latin typeface="Comic Sans MS" panose="030F0702030302020204" pitchFamily="66" charset="0"/>
              </a:rPr>
              <a:t/>
            </a:r>
            <a:br>
              <a:rPr lang="en-GB" b="1" u="sng" dirty="0">
                <a:latin typeface="Comic Sans MS" panose="030F0702030302020204" pitchFamily="66" charset="0"/>
              </a:rPr>
            </a:b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9662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is nay banaayaa (performance track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4838" y="1023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(</a:t>
            </a:r>
            <a:r>
              <a:rPr lang="en-GB" sz="2800" i="1" dirty="0">
                <a:latin typeface="Comic Sans MS" panose="030F0702030302020204" pitchFamily="66" charset="0"/>
              </a:rPr>
              <a:t>W</a:t>
            </a:r>
            <a:r>
              <a:rPr lang="en-GB" sz="2800" i="1" dirty="0" smtClean="0">
                <a:latin typeface="Comic Sans MS" panose="030F0702030302020204" pitchFamily="66" charset="0"/>
              </a:rPr>
              <a:t>ho created the flowers?)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err="1" smtClean="0">
                <a:latin typeface="Comic Sans MS" panose="030F0702030302020204" pitchFamily="66" charset="0"/>
              </a:rPr>
              <a:t>Kis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nay </a:t>
            </a:r>
            <a:r>
              <a:rPr lang="en-GB" sz="2800" dirty="0" err="1">
                <a:latin typeface="Comic Sans MS" panose="030F0702030302020204" pitchFamily="66" charset="0"/>
              </a:rPr>
              <a:t>banaayaa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poolo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,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err="1">
                <a:latin typeface="Comic Sans MS" panose="030F0702030302020204" pitchFamily="66" charset="0"/>
              </a:rPr>
              <a:t>Kis</a:t>
            </a:r>
            <a:r>
              <a:rPr lang="en-GB" sz="2800" dirty="0">
                <a:latin typeface="Comic Sans MS" panose="030F0702030302020204" pitchFamily="66" charset="0"/>
              </a:rPr>
              <a:t> nay </a:t>
            </a:r>
            <a:r>
              <a:rPr lang="en-GB" sz="2800" dirty="0" err="1">
                <a:latin typeface="Comic Sans MS" panose="030F0702030302020204" pitchFamily="66" charset="0"/>
              </a:rPr>
              <a:t>banaayaa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poolo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,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err="1">
                <a:latin typeface="Comic Sans MS" panose="030F0702030302020204" pitchFamily="66" charset="0"/>
              </a:rPr>
              <a:t>Poolo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, </a:t>
            </a:r>
            <a:r>
              <a:rPr lang="en-GB" sz="2800" dirty="0" err="1">
                <a:latin typeface="Comic Sans MS" panose="030F0702030302020204" pitchFamily="66" charset="0"/>
              </a:rPr>
              <a:t>poolo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,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err="1">
                <a:latin typeface="Comic Sans MS" panose="030F0702030302020204" pitchFamily="66" charset="0"/>
              </a:rPr>
              <a:t>Kis</a:t>
            </a:r>
            <a:r>
              <a:rPr lang="en-GB" sz="2800" dirty="0">
                <a:latin typeface="Comic Sans MS" panose="030F0702030302020204" pitchFamily="66" charset="0"/>
              </a:rPr>
              <a:t> nay </a:t>
            </a:r>
            <a:r>
              <a:rPr lang="en-GB" sz="2800" dirty="0" err="1">
                <a:latin typeface="Comic Sans MS" panose="030F0702030302020204" pitchFamily="66" charset="0"/>
              </a:rPr>
              <a:t>banaayaa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poolo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i="1" dirty="0" smtClean="0">
                <a:latin typeface="Comic Sans MS" panose="030F0702030302020204" pitchFamily="66" charset="0"/>
              </a:rPr>
              <a:t>(Who created fish?)</a:t>
            </a: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err="1">
                <a:latin typeface="Comic Sans MS" panose="030F0702030302020204" pitchFamily="66" charset="0"/>
              </a:rPr>
              <a:t>Kis</a:t>
            </a:r>
            <a:r>
              <a:rPr lang="en-GB" sz="2800" dirty="0">
                <a:latin typeface="Comic Sans MS" panose="030F0702030302020204" pitchFamily="66" charset="0"/>
              </a:rPr>
              <a:t> nay </a:t>
            </a:r>
            <a:r>
              <a:rPr lang="en-GB" sz="2800" dirty="0" err="1">
                <a:latin typeface="Comic Sans MS" panose="030F0702030302020204" pitchFamily="66" charset="0"/>
              </a:rPr>
              <a:t>banaayaa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matchlee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,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err="1">
                <a:latin typeface="Comic Sans MS" panose="030F0702030302020204" pitchFamily="66" charset="0"/>
              </a:rPr>
              <a:t>Kis</a:t>
            </a:r>
            <a:r>
              <a:rPr lang="en-GB" sz="2800" dirty="0">
                <a:latin typeface="Comic Sans MS" panose="030F0702030302020204" pitchFamily="66" charset="0"/>
              </a:rPr>
              <a:t> nay </a:t>
            </a:r>
            <a:r>
              <a:rPr lang="en-GB" sz="2800" dirty="0" err="1">
                <a:latin typeface="Comic Sans MS" panose="030F0702030302020204" pitchFamily="66" charset="0"/>
              </a:rPr>
              <a:t>banaayaa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matchlee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,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err="1">
                <a:latin typeface="Comic Sans MS" panose="030F0702030302020204" pitchFamily="66" charset="0"/>
              </a:rPr>
              <a:t>Matchlee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, </a:t>
            </a:r>
            <a:r>
              <a:rPr lang="en-GB" sz="2800" dirty="0" err="1">
                <a:latin typeface="Comic Sans MS" panose="030F0702030302020204" pitchFamily="66" charset="0"/>
              </a:rPr>
              <a:t>matchlee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,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err="1">
                <a:latin typeface="Comic Sans MS" panose="030F0702030302020204" pitchFamily="66" charset="0"/>
              </a:rPr>
              <a:t>Kis</a:t>
            </a:r>
            <a:r>
              <a:rPr lang="en-GB" sz="2800" dirty="0">
                <a:latin typeface="Comic Sans MS" panose="030F0702030302020204" pitchFamily="66" charset="0"/>
              </a:rPr>
              <a:t> nay </a:t>
            </a:r>
            <a:r>
              <a:rPr lang="en-GB" sz="2800" dirty="0" err="1">
                <a:latin typeface="Comic Sans MS" panose="030F0702030302020204" pitchFamily="66" charset="0"/>
              </a:rPr>
              <a:t>banaayaa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matchlee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i="1" dirty="0" smtClean="0">
                <a:latin typeface="Comic Sans MS" panose="030F0702030302020204" pitchFamily="66" charset="0"/>
              </a:rPr>
              <a:t>(Who created the stars)</a:t>
            </a:r>
          </a:p>
          <a:p>
            <a:pPr marL="0" indent="0" algn="ctr">
              <a:buNone/>
            </a:pPr>
            <a:r>
              <a:rPr lang="en-GB" dirty="0" err="1" smtClean="0">
                <a:latin typeface="Comic Sans MS" panose="030F0702030302020204" pitchFamily="66" charset="0"/>
              </a:rPr>
              <a:t>Kis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nay </a:t>
            </a:r>
            <a:r>
              <a:rPr lang="en-GB" dirty="0" err="1">
                <a:latin typeface="Comic Sans MS" panose="030F0702030302020204" pitchFamily="66" charset="0"/>
              </a:rPr>
              <a:t>banaayaa</a:t>
            </a:r>
            <a:r>
              <a:rPr lang="en-GB" dirty="0">
                <a:latin typeface="Comic Sans MS" panose="030F0702030302020204" pitchFamily="66" charset="0"/>
              </a:rPr>
              <a:t> taro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err="1">
                <a:latin typeface="Comic Sans MS" panose="030F0702030302020204" pitchFamily="66" charset="0"/>
              </a:rPr>
              <a:t>Kis</a:t>
            </a:r>
            <a:r>
              <a:rPr lang="en-GB" dirty="0">
                <a:latin typeface="Comic Sans MS" panose="030F0702030302020204" pitchFamily="66" charset="0"/>
              </a:rPr>
              <a:t> nay </a:t>
            </a:r>
            <a:r>
              <a:rPr lang="en-GB" dirty="0" err="1">
                <a:latin typeface="Comic Sans MS" panose="030F0702030302020204" pitchFamily="66" charset="0"/>
              </a:rPr>
              <a:t>banaayaa</a:t>
            </a:r>
            <a:r>
              <a:rPr lang="en-GB" dirty="0">
                <a:latin typeface="Comic Sans MS" panose="030F0702030302020204" pitchFamily="66" charset="0"/>
              </a:rPr>
              <a:t> taro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Taro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, taro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err="1">
                <a:latin typeface="Comic Sans MS" panose="030F0702030302020204" pitchFamily="66" charset="0"/>
              </a:rPr>
              <a:t>Kis</a:t>
            </a:r>
            <a:r>
              <a:rPr lang="en-GB" dirty="0">
                <a:latin typeface="Comic Sans MS" panose="030F0702030302020204" pitchFamily="66" charset="0"/>
              </a:rPr>
              <a:t> nay </a:t>
            </a:r>
            <a:r>
              <a:rPr lang="en-GB" dirty="0" err="1">
                <a:latin typeface="Comic Sans MS" panose="030F0702030302020204" pitchFamily="66" charset="0"/>
              </a:rPr>
              <a:t>banaayaa</a:t>
            </a:r>
            <a:r>
              <a:rPr lang="en-GB" dirty="0">
                <a:latin typeface="Comic Sans MS" panose="030F0702030302020204" pitchFamily="66" charset="0"/>
              </a:rPr>
              <a:t> taro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i="1" dirty="0" smtClean="0">
                <a:latin typeface="Comic Sans MS" panose="030F0702030302020204" pitchFamily="66" charset="0"/>
              </a:rPr>
              <a:t>(Who created you and me?)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err="1">
                <a:latin typeface="Comic Sans MS" panose="030F0702030302020204" pitchFamily="66" charset="0"/>
              </a:rPr>
              <a:t>Kis</a:t>
            </a:r>
            <a:r>
              <a:rPr lang="en-GB" dirty="0">
                <a:latin typeface="Comic Sans MS" panose="030F0702030302020204" pitchFamily="66" charset="0"/>
              </a:rPr>
              <a:t> nay </a:t>
            </a:r>
            <a:r>
              <a:rPr lang="en-GB" dirty="0" err="1">
                <a:latin typeface="Comic Sans MS" panose="030F0702030302020204" pitchFamily="66" charset="0"/>
              </a:rPr>
              <a:t>banaayaa</a:t>
            </a:r>
            <a:r>
              <a:rPr lang="en-GB" dirty="0">
                <a:latin typeface="Comic Sans MS" panose="030F0702030302020204" pitchFamily="66" charset="0"/>
              </a:rPr>
              <a:t> tum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mujh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err="1">
                <a:latin typeface="Comic Sans MS" panose="030F0702030302020204" pitchFamily="66" charset="0"/>
              </a:rPr>
              <a:t>Kis</a:t>
            </a:r>
            <a:r>
              <a:rPr lang="en-GB" dirty="0">
                <a:latin typeface="Comic Sans MS" panose="030F0702030302020204" pitchFamily="66" charset="0"/>
              </a:rPr>
              <a:t> nay </a:t>
            </a:r>
            <a:r>
              <a:rPr lang="en-GB" dirty="0" err="1">
                <a:latin typeface="Comic Sans MS" panose="030F0702030302020204" pitchFamily="66" charset="0"/>
              </a:rPr>
              <a:t>banaayaa</a:t>
            </a:r>
            <a:r>
              <a:rPr lang="en-GB" dirty="0">
                <a:latin typeface="Comic Sans MS" panose="030F0702030302020204" pitchFamily="66" charset="0"/>
              </a:rPr>
              <a:t> tum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mujh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Tum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mujh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, tum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mujh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err="1">
                <a:latin typeface="Comic Sans MS" panose="030F0702030302020204" pitchFamily="66" charset="0"/>
              </a:rPr>
              <a:t>Kis</a:t>
            </a:r>
            <a:r>
              <a:rPr lang="en-GB" dirty="0">
                <a:latin typeface="Comic Sans MS" panose="030F0702030302020204" pitchFamily="66" charset="0"/>
              </a:rPr>
              <a:t> nay </a:t>
            </a:r>
            <a:r>
              <a:rPr lang="en-GB" dirty="0" err="1">
                <a:latin typeface="Comic Sans MS" panose="030F0702030302020204" pitchFamily="66" charset="0"/>
              </a:rPr>
              <a:t>banaayaa</a:t>
            </a:r>
            <a:r>
              <a:rPr lang="en-GB" dirty="0">
                <a:latin typeface="Comic Sans MS" panose="030F0702030302020204" pitchFamily="66" charset="0"/>
              </a:rPr>
              <a:t> tum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mujh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Tum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mujh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Tum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mujh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ko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(Sung acapella)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</Words>
  <Application>Microsoft Office PowerPoint</Application>
  <PresentationFormat>On-screen Show (4:3)</PresentationFormat>
  <Paragraphs>8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Kis nay banaaya Traditional Hindi arr. Mona Zeidan 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to Sing</dc:title>
  <dc:creator>Carl White</dc:creator>
  <cp:lastModifiedBy>Carl White</cp:lastModifiedBy>
  <cp:revision>11</cp:revision>
  <dcterms:created xsi:type="dcterms:W3CDTF">2018-05-01T13:04:05Z</dcterms:created>
  <dcterms:modified xsi:type="dcterms:W3CDTF">2019-05-20T12:34:07Z</dcterms:modified>
</cp:coreProperties>
</file>