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304" r:id="rId11"/>
    <p:sldId id="298" r:id="rId12"/>
    <p:sldId id="283" r:id="rId13"/>
    <p:sldId id="265" r:id="rId14"/>
    <p:sldId id="284" r:id="rId15"/>
    <p:sldId id="266" r:id="rId16"/>
    <p:sldId id="286" r:id="rId17"/>
    <p:sldId id="267" r:id="rId18"/>
    <p:sldId id="287" r:id="rId19"/>
    <p:sldId id="272" r:id="rId20"/>
    <p:sldId id="288" r:id="rId21"/>
    <p:sldId id="268" r:id="rId22"/>
    <p:sldId id="289" r:id="rId23"/>
    <p:sldId id="269" r:id="rId24"/>
    <p:sldId id="290" r:id="rId25"/>
    <p:sldId id="270" r:id="rId26"/>
    <p:sldId id="302" r:id="rId27"/>
    <p:sldId id="281" r:id="rId28"/>
    <p:sldId id="291" r:id="rId29"/>
    <p:sldId id="264" r:id="rId30"/>
    <p:sldId id="300" r:id="rId31"/>
    <p:sldId id="299" r:id="rId32"/>
    <p:sldId id="301" r:id="rId33"/>
    <p:sldId id="276" r:id="rId34"/>
    <p:sldId id="273" r:id="rId35"/>
    <p:sldId id="275" r:id="rId36"/>
    <p:sldId id="292" r:id="rId37"/>
    <p:sldId id="277" r:id="rId38"/>
    <p:sldId id="293" r:id="rId39"/>
    <p:sldId id="274" r:id="rId40"/>
    <p:sldId id="294" r:id="rId41"/>
    <p:sldId id="295" r:id="rId42"/>
    <p:sldId id="278" r:id="rId43"/>
    <p:sldId id="279" r:id="rId44"/>
    <p:sldId id="296" r:id="rId45"/>
    <p:sldId id="280" r:id="rId46"/>
    <p:sldId id="297" r:id="rId47"/>
    <p:sldId id="282" r:id="rId48"/>
    <p:sldId id="285" r:id="rId4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150B8-8328-42F4-9C95-D3131B8FEACB}" v="106" dt="2024-10-10T08:53:2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0" y="2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Park" userId="6c18015a-150b-4ca2-8c65-ef1a15f499bd" providerId="ADAL" clId="{18DAC60B-1150-45C4-9A09-7540A2A8D17E}"/>
    <pc:docChg chg="addSld modSld">
      <pc:chgData name="Fiona Park" userId="6c18015a-150b-4ca2-8c65-ef1a15f499bd" providerId="ADAL" clId="{18DAC60B-1150-45C4-9A09-7540A2A8D17E}" dt="2024-02-20T14:05:38.454" v="0"/>
      <pc:docMkLst>
        <pc:docMk/>
      </pc:docMkLst>
      <pc:sldChg chg="add">
        <pc:chgData name="Fiona Park" userId="6c18015a-150b-4ca2-8c65-ef1a15f499bd" providerId="ADAL" clId="{18DAC60B-1150-45C4-9A09-7540A2A8D17E}" dt="2024-02-20T14:05:38.454" v="0"/>
        <pc:sldMkLst>
          <pc:docMk/>
          <pc:sldMk cId="2992873236" sldId="303"/>
        </pc:sldMkLst>
      </pc:sldChg>
      <pc:sldChg chg="add">
        <pc:chgData name="Fiona Park" userId="6c18015a-150b-4ca2-8c65-ef1a15f499bd" providerId="ADAL" clId="{18DAC60B-1150-45C4-9A09-7540A2A8D17E}" dt="2024-02-20T14:05:38.454" v="0"/>
        <pc:sldMkLst>
          <pc:docMk/>
          <pc:sldMk cId="668508355" sldId="304"/>
        </pc:sldMkLst>
      </pc:sldChg>
    </pc:docChg>
  </pc:docChgLst>
  <pc:docChgLst>
    <pc:chgData name="Fiona Park" userId="6c18015a-150b-4ca2-8c65-ef1a15f499bd" providerId="ADAL" clId="{947150B8-8328-42F4-9C95-D3131B8FEACB}"/>
    <pc:docChg chg="custSel modSld">
      <pc:chgData name="Fiona Park" userId="6c18015a-150b-4ca2-8c65-ef1a15f499bd" providerId="ADAL" clId="{947150B8-8328-42F4-9C95-D3131B8FEACB}" dt="2024-10-10T08:53:36.193" v="120" actId="1076"/>
      <pc:docMkLst>
        <pc:docMk/>
      </pc:docMkLst>
      <pc:sldChg chg="addSp delSp modSp mod setBg addAnim">
        <pc:chgData name="Fiona Park" userId="6c18015a-150b-4ca2-8c65-ef1a15f499bd" providerId="ADAL" clId="{947150B8-8328-42F4-9C95-D3131B8FEACB}" dt="2024-10-10T08:53:36.193" v="120" actId="1076"/>
        <pc:sldMkLst>
          <pc:docMk/>
          <pc:sldMk cId="4145951191" sldId="256"/>
        </pc:sldMkLst>
        <pc:spChg chg="mod">
          <ac:chgData name="Fiona Park" userId="6c18015a-150b-4ca2-8c65-ef1a15f499bd" providerId="ADAL" clId="{947150B8-8328-42F4-9C95-D3131B8FEACB}" dt="2024-10-10T08:53:08.064" v="109" actId="26606"/>
          <ac:spMkLst>
            <pc:docMk/>
            <pc:sldMk cId="4145951191" sldId="256"/>
            <ac:spMk id="2" creationId="{00000000-0000-0000-0000-000000000000}"/>
          </ac:spMkLst>
        </pc:spChg>
        <pc:spChg chg="mod">
          <ac:chgData name="Fiona Park" userId="6c18015a-150b-4ca2-8c65-ef1a15f499bd" providerId="ADAL" clId="{947150B8-8328-42F4-9C95-D3131B8FEACB}" dt="2024-10-10T08:53:08.064" v="109" actId="26606"/>
          <ac:spMkLst>
            <pc:docMk/>
            <pc:sldMk cId="4145951191" sldId="256"/>
            <ac:spMk id="3" creationId="{00000000-0000-0000-0000-000000000000}"/>
          </ac:spMkLst>
        </pc:spChg>
        <pc:grpChg chg="add">
          <ac:chgData name="Fiona Park" userId="6c18015a-150b-4ca2-8c65-ef1a15f499bd" providerId="ADAL" clId="{947150B8-8328-42F4-9C95-D3131B8FEACB}" dt="2024-10-10T08:53:08.064" v="109" actId="26606"/>
          <ac:grpSpMkLst>
            <pc:docMk/>
            <pc:sldMk cId="4145951191" sldId="256"/>
            <ac:grpSpMk id="9" creationId="{BE6E7D98-3D55-80C4-C8EA-40EC70EB12A7}"/>
          </ac:grpSpMkLst>
        </pc:grpChg>
        <pc:picChg chg="add del mod">
          <ac:chgData name="Fiona Park" userId="6c18015a-150b-4ca2-8c65-ef1a15f499bd" providerId="ADAL" clId="{947150B8-8328-42F4-9C95-D3131B8FEACB}" dt="2024-10-10T08:53:20.922" v="113" actId="478"/>
          <ac:picMkLst>
            <pc:docMk/>
            <pc:sldMk cId="4145951191" sldId="256"/>
            <ac:picMk id="4" creationId="{8C9A107A-013C-2A03-2C9D-3957CAD8635C}"/>
          </ac:picMkLst>
        </pc:picChg>
        <pc:picChg chg="add mod">
          <ac:chgData name="Fiona Park" userId="6c18015a-150b-4ca2-8c65-ef1a15f499bd" providerId="ADAL" clId="{947150B8-8328-42F4-9C95-D3131B8FEACB}" dt="2024-10-10T08:53:36.193" v="120" actId="1076"/>
          <ac:picMkLst>
            <pc:docMk/>
            <pc:sldMk cId="4145951191" sldId="256"/>
            <ac:picMk id="5" creationId="{7B11B7E6-E6D5-EFA5-CEE6-3C5760E7F99C}"/>
          </ac:picMkLst>
        </pc:picChg>
        <pc:picChg chg="del">
          <ac:chgData name="Fiona Park" userId="6c18015a-150b-4ca2-8c65-ef1a15f499bd" providerId="ADAL" clId="{947150B8-8328-42F4-9C95-D3131B8FEACB}" dt="2024-10-10T08:46:54.935" v="0" actId="478"/>
          <ac:picMkLst>
            <pc:docMk/>
            <pc:sldMk cId="4145951191" sldId="256"/>
            <ac:picMk id="102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08.122" v="6"/>
        <pc:sldMkLst>
          <pc:docMk/>
          <pc:sldMk cId="879646109" sldId="257"/>
        </pc:sldMkLst>
        <pc:spChg chg="mod">
          <ac:chgData name="Fiona Park" userId="6c18015a-150b-4ca2-8c65-ef1a15f499bd" providerId="ADAL" clId="{947150B8-8328-42F4-9C95-D3131B8FEACB}" dt="2024-10-10T08:47:05.940" v="5" actId="478"/>
          <ac:spMkLst>
            <pc:docMk/>
            <pc:sldMk cId="879646109" sldId="257"/>
            <ac:spMk id="5" creationId="{00000000-0000-0000-0000-000000000000}"/>
          </ac:spMkLst>
        </pc:spChg>
        <pc:spChg chg="mod">
          <ac:chgData name="Fiona Park" userId="6c18015a-150b-4ca2-8c65-ef1a15f499bd" providerId="ADAL" clId="{947150B8-8328-42F4-9C95-D3131B8FEACB}" dt="2024-10-10T08:47:05.940" v="5" actId="478"/>
          <ac:spMkLst>
            <pc:docMk/>
            <pc:sldMk cId="879646109" sldId="257"/>
            <ac:spMk id="6" creationId="{00000000-0000-0000-0000-000000000000}"/>
          </ac:spMkLst>
        </pc:spChg>
        <pc:grpChg chg="mod">
          <ac:chgData name="Fiona Park" userId="6c18015a-150b-4ca2-8c65-ef1a15f499bd" providerId="ADAL" clId="{947150B8-8328-42F4-9C95-D3131B8FEACB}" dt="2024-10-10T08:47:05.940" v="5" actId="478"/>
          <ac:grpSpMkLst>
            <pc:docMk/>
            <pc:sldMk cId="879646109" sldId="257"/>
            <ac:grpSpMk id="2" creationId="{00000000-0000-0000-0000-000000000000}"/>
          </ac:grpSpMkLst>
        </pc:grpChg>
        <pc:grpChg chg="mod">
          <ac:chgData name="Fiona Park" userId="6c18015a-150b-4ca2-8c65-ef1a15f499bd" providerId="ADAL" clId="{947150B8-8328-42F4-9C95-D3131B8FEACB}" dt="2024-10-10T08:47:05.940" v="5" actId="478"/>
          <ac:grpSpMkLst>
            <pc:docMk/>
            <pc:sldMk cId="879646109" sldId="257"/>
            <ac:grpSpMk id="19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08.122" v="6"/>
          <ac:picMkLst>
            <pc:docMk/>
            <pc:sldMk cId="879646109" sldId="257"/>
            <ac:picMk id="3" creationId="{DEAE0F59-69C0-9983-9FBF-19834508B269}"/>
          </ac:picMkLst>
        </pc:picChg>
        <pc:picChg chg="mod">
          <ac:chgData name="Fiona Park" userId="6c18015a-150b-4ca2-8c65-ef1a15f499bd" providerId="ADAL" clId="{947150B8-8328-42F4-9C95-D3131B8FEACB}" dt="2024-10-10T08:47:05.940" v="5" actId="478"/>
          <ac:picMkLst>
            <pc:docMk/>
            <pc:sldMk cId="879646109" sldId="257"/>
            <ac:picMk id="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05.940" v="5" actId="478"/>
          <ac:picMkLst>
            <pc:docMk/>
            <pc:sldMk cId="879646109" sldId="257"/>
            <ac:picMk id="20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05.940" v="5" actId="478"/>
          <ac:picMkLst>
            <pc:docMk/>
            <pc:sldMk cId="879646109" sldId="257"/>
            <ac:picMk id="205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15.245" v="8"/>
        <pc:sldMkLst>
          <pc:docMk/>
          <pc:sldMk cId="2737845537" sldId="258"/>
        </pc:sldMkLst>
        <pc:grpChg chg="mod">
          <ac:chgData name="Fiona Park" userId="6c18015a-150b-4ca2-8c65-ef1a15f499bd" providerId="ADAL" clId="{947150B8-8328-42F4-9C95-D3131B8FEACB}" dt="2024-10-10T08:47:13.781" v="7" actId="478"/>
          <ac:grpSpMkLst>
            <pc:docMk/>
            <pc:sldMk cId="2737845537" sldId="258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15.245" v="8"/>
          <ac:picMkLst>
            <pc:docMk/>
            <pc:sldMk cId="2737845537" sldId="258"/>
            <ac:picMk id="3" creationId="{F499A3AA-25AE-159C-E9B9-DF48406905C1}"/>
          </ac:picMkLst>
        </pc:picChg>
        <pc:picChg chg="mod">
          <ac:chgData name="Fiona Park" userId="6c18015a-150b-4ca2-8c65-ef1a15f499bd" providerId="ADAL" clId="{947150B8-8328-42F4-9C95-D3131B8FEACB}" dt="2024-10-10T08:47:13.781" v="7" actId="478"/>
          <ac:picMkLst>
            <pc:docMk/>
            <pc:sldMk cId="2737845537" sldId="258"/>
            <ac:picMk id="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13.781" v="7" actId="478"/>
          <ac:picMkLst>
            <pc:docMk/>
            <pc:sldMk cId="2737845537" sldId="258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13.781" v="7" actId="478"/>
          <ac:picMkLst>
            <pc:docMk/>
            <pc:sldMk cId="2737845537" sldId="258"/>
            <ac:picMk id="1026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13.781" v="7" actId="478"/>
          <ac:picMkLst>
            <pc:docMk/>
            <pc:sldMk cId="2737845537" sldId="258"/>
            <ac:picMk id="307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26.114" v="12"/>
        <pc:sldMkLst>
          <pc:docMk/>
          <pc:sldMk cId="1924972631" sldId="259"/>
        </pc:sldMkLst>
        <pc:grpChg chg="add del mod">
          <ac:chgData name="Fiona Park" userId="6c18015a-150b-4ca2-8c65-ef1a15f499bd" providerId="ADAL" clId="{947150B8-8328-42F4-9C95-D3131B8FEACB}" dt="2024-10-10T08:47:22.497" v="11" actId="478"/>
          <ac:grpSpMkLst>
            <pc:docMk/>
            <pc:sldMk cId="1924972631" sldId="259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26.114" v="12"/>
          <ac:picMkLst>
            <pc:docMk/>
            <pc:sldMk cId="1924972631" sldId="259"/>
            <ac:picMk id="3" creationId="{E1C46F43-C589-D857-D330-F202739745DE}"/>
          </ac:picMkLst>
        </pc:picChg>
        <pc:picChg chg="mod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205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205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205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2054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22.497" v="11" actId="478"/>
          <ac:picMkLst>
            <pc:docMk/>
            <pc:sldMk cId="1924972631" sldId="259"/>
            <ac:picMk id="409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31.145" v="15"/>
        <pc:sldMkLst>
          <pc:docMk/>
          <pc:sldMk cId="3483299749" sldId="260"/>
        </pc:sldMkLst>
        <pc:grpChg chg="mod">
          <ac:chgData name="Fiona Park" userId="6c18015a-150b-4ca2-8c65-ef1a15f499bd" providerId="ADAL" clId="{947150B8-8328-42F4-9C95-D3131B8FEACB}" dt="2024-10-10T08:47:30.484" v="14" actId="478"/>
          <ac:grpSpMkLst>
            <pc:docMk/>
            <pc:sldMk cId="3483299749" sldId="260"/>
            <ac:grpSpMk id="3" creationId="{00000000-0000-0000-0000-000000000000}"/>
          </ac:grpSpMkLst>
        </pc:grpChg>
        <pc:picChg chg="del mod">
          <ac:chgData name="Fiona Park" userId="6c18015a-150b-4ca2-8c65-ef1a15f499bd" providerId="ADAL" clId="{947150B8-8328-42F4-9C95-D3131B8FEACB}" dt="2024-10-10T08:47:30.484" v="14" actId="478"/>
          <ac:picMkLst>
            <pc:docMk/>
            <pc:sldMk cId="3483299749" sldId="260"/>
            <ac:picMk id="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30.484" v="14" actId="478"/>
          <ac:picMkLst>
            <pc:docMk/>
            <pc:sldMk cId="3483299749" sldId="260"/>
            <ac:picMk id="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30.484" v="14" actId="478"/>
          <ac:picMkLst>
            <pc:docMk/>
            <pc:sldMk cId="3483299749" sldId="260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30.484" v="14" actId="478"/>
          <ac:picMkLst>
            <pc:docMk/>
            <pc:sldMk cId="3483299749" sldId="260"/>
            <ac:picMk id="6" creationId="{00000000-0000-0000-0000-000000000000}"/>
          </ac:picMkLst>
        </pc:picChg>
        <pc:picChg chg="add mod">
          <ac:chgData name="Fiona Park" userId="6c18015a-150b-4ca2-8c65-ef1a15f499bd" providerId="ADAL" clId="{947150B8-8328-42F4-9C95-D3131B8FEACB}" dt="2024-10-10T08:47:31.145" v="15"/>
          <ac:picMkLst>
            <pc:docMk/>
            <pc:sldMk cId="3483299749" sldId="260"/>
            <ac:picMk id="7" creationId="{B567B6DA-B48B-159E-CDFD-1ACBDB3782E7}"/>
          </ac:picMkLst>
        </pc:picChg>
        <pc:picChg chg="mod">
          <ac:chgData name="Fiona Park" userId="6c18015a-150b-4ca2-8c65-ef1a15f499bd" providerId="ADAL" clId="{947150B8-8328-42F4-9C95-D3131B8FEACB}" dt="2024-10-10T08:47:30.484" v="14" actId="478"/>
          <ac:picMkLst>
            <pc:docMk/>
            <pc:sldMk cId="3483299749" sldId="260"/>
            <ac:picMk id="512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34.782" v="17"/>
        <pc:sldMkLst>
          <pc:docMk/>
          <pc:sldMk cId="3019844969" sldId="261"/>
        </pc:sldMkLst>
        <pc:picChg chg="add mod">
          <ac:chgData name="Fiona Park" userId="6c18015a-150b-4ca2-8c65-ef1a15f499bd" providerId="ADAL" clId="{947150B8-8328-42F4-9C95-D3131B8FEACB}" dt="2024-10-10T08:47:34.782" v="17"/>
          <ac:picMkLst>
            <pc:docMk/>
            <pc:sldMk cId="3019844969" sldId="261"/>
            <ac:picMk id="3" creationId="{CDA1E226-0B9C-DFEB-6AC7-F89C779C095C}"/>
          </ac:picMkLst>
        </pc:picChg>
        <pc:picChg chg="del">
          <ac:chgData name="Fiona Park" userId="6c18015a-150b-4ca2-8c65-ef1a15f499bd" providerId="ADAL" clId="{947150B8-8328-42F4-9C95-D3131B8FEACB}" dt="2024-10-10T08:47:34.047" v="16" actId="478"/>
          <ac:picMkLst>
            <pc:docMk/>
            <pc:sldMk cId="3019844969" sldId="261"/>
            <ac:picMk id="614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38.631" v="19"/>
        <pc:sldMkLst>
          <pc:docMk/>
          <pc:sldMk cId="2899550941" sldId="262"/>
        </pc:sldMkLst>
        <pc:spChg chg="mod">
          <ac:chgData name="Fiona Park" userId="6c18015a-150b-4ca2-8c65-ef1a15f499bd" providerId="ADAL" clId="{947150B8-8328-42F4-9C95-D3131B8FEACB}" dt="2024-10-10T08:47:37.934" v="18" actId="478"/>
          <ac:spMkLst>
            <pc:docMk/>
            <pc:sldMk cId="2899550941" sldId="262"/>
            <ac:spMk id="2" creationId="{00000000-0000-0000-0000-000000000000}"/>
          </ac:spMkLst>
        </pc:spChg>
        <pc:grpChg chg="mod">
          <ac:chgData name="Fiona Park" userId="6c18015a-150b-4ca2-8c65-ef1a15f499bd" providerId="ADAL" clId="{947150B8-8328-42F4-9C95-D3131B8FEACB}" dt="2024-10-10T08:47:37.934" v="18" actId="478"/>
          <ac:grpSpMkLst>
            <pc:docMk/>
            <pc:sldMk cId="2899550941" sldId="262"/>
            <ac:grpSpMk id="5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38.631" v="19"/>
          <ac:picMkLst>
            <pc:docMk/>
            <pc:sldMk cId="2899550941" sldId="262"/>
            <ac:picMk id="3" creationId="{13A6FDA8-AF12-BC83-DDEF-61AD79E40853}"/>
          </ac:picMkLst>
        </pc:picChg>
        <pc:picChg chg="mod">
          <ac:chgData name="Fiona Park" userId="6c18015a-150b-4ca2-8c65-ef1a15f499bd" providerId="ADAL" clId="{947150B8-8328-42F4-9C95-D3131B8FEACB}" dt="2024-10-10T08:47:37.934" v="18" actId="478"/>
          <ac:picMkLst>
            <pc:docMk/>
            <pc:sldMk cId="2899550941" sldId="262"/>
            <ac:picMk id="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37.934" v="18" actId="478"/>
          <ac:picMkLst>
            <pc:docMk/>
            <pc:sldMk cId="2899550941" sldId="262"/>
            <ac:picMk id="614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37.934" v="18" actId="478"/>
          <ac:picMkLst>
            <pc:docMk/>
            <pc:sldMk cId="2899550941" sldId="262"/>
            <ac:picMk id="6148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37.934" v="18" actId="478"/>
          <ac:picMkLst>
            <pc:docMk/>
            <pc:sldMk cId="2899550941" sldId="262"/>
            <ac:picMk id="717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44.623" v="21"/>
        <pc:sldMkLst>
          <pc:docMk/>
          <pc:sldMk cId="3623308998" sldId="263"/>
        </pc:sldMkLst>
        <pc:spChg chg="mod">
          <ac:chgData name="Fiona Park" userId="6c18015a-150b-4ca2-8c65-ef1a15f499bd" providerId="ADAL" clId="{947150B8-8328-42F4-9C95-D3131B8FEACB}" dt="2024-10-10T08:47:43.919" v="20" actId="478"/>
          <ac:spMkLst>
            <pc:docMk/>
            <pc:sldMk cId="3623308998" sldId="263"/>
            <ac:spMk id="2" creationId="{00000000-0000-0000-0000-000000000000}"/>
          </ac:spMkLst>
        </pc:spChg>
        <pc:grpChg chg="mod">
          <ac:chgData name="Fiona Park" userId="6c18015a-150b-4ca2-8c65-ef1a15f499bd" providerId="ADAL" clId="{947150B8-8328-42F4-9C95-D3131B8FEACB}" dt="2024-10-10T08:47:43.919" v="20" actId="478"/>
          <ac:grpSpMkLst>
            <pc:docMk/>
            <pc:sldMk cId="3623308998" sldId="263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44.623" v="21"/>
          <ac:picMkLst>
            <pc:docMk/>
            <pc:sldMk cId="3623308998" sldId="263"/>
            <ac:picMk id="4" creationId="{9C15FB1B-AEE9-4A35-3FA9-CF7B0F9A54F7}"/>
          </ac:picMkLst>
        </pc:picChg>
        <pc:picChg chg="mod">
          <ac:chgData name="Fiona Park" userId="6c18015a-150b-4ca2-8c65-ef1a15f499bd" providerId="ADAL" clId="{947150B8-8328-42F4-9C95-D3131B8FEACB}" dt="2024-10-10T08:47:43.919" v="20" actId="478"/>
          <ac:picMkLst>
            <pc:docMk/>
            <pc:sldMk cId="3623308998" sldId="263"/>
            <ac:picMk id="102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43.919" v="20" actId="478"/>
          <ac:picMkLst>
            <pc:docMk/>
            <pc:sldMk cId="3623308998" sldId="263"/>
            <ac:picMk id="102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43.919" v="20" actId="478"/>
          <ac:picMkLst>
            <pc:docMk/>
            <pc:sldMk cId="3623308998" sldId="263"/>
            <ac:picMk id="102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43.919" v="20" actId="478"/>
          <ac:picMkLst>
            <pc:docMk/>
            <pc:sldMk cId="3623308998" sldId="263"/>
            <ac:picMk id="819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41.280" v="64"/>
        <pc:sldMkLst>
          <pc:docMk/>
          <pc:sldMk cId="519079293" sldId="264"/>
        </pc:sldMkLst>
        <pc:grpChg chg="mod">
          <ac:chgData name="Fiona Park" userId="6c18015a-150b-4ca2-8c65-ef1a15f499bd" providerId="ADAL" clId="{947150B8-8328-42F4-9C95-D3131B8FEACB}" dt="2024-10-10T08:50:40.578" v="63" actId="478"/>
          <ac:grpSpMkLst>
            <pc:docMk/>
            <pc:sldMk cId="519079293" sldId="264"/>
            <ac:grpSpMk id="4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41.280" v="64"/>
          <ac:picMkLst>
            <pc:docMk/>
            <pc:sldMk cId="519079293" sldId="264"/>
            <ac:picMk id="2" creationId="{8F7268F5-E9E0-2E40-2BF4-12D8B6F15359}"/>
          </ac:picMkLst>
        </pc:picChg>
        <pc:picChg chg="mod">
          <ac:chgData name="Fiona Park" userId="6c18015a-150b-4ca2-8c65-ef1a15f499bd" providerId="ADAL" clId="{947150B8-8328-42F4-9C95-D3131B8FEACB}" dt="2024-10-10T08:50:40.578" v="63" actId="478"/>
          <ac:picMkLst>
            <pc:docMk/>
            <pc:sldMk cId="519079293" sldId="264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40.578" v="63" actId="478"/>
          <ac:picMkLst>
            <pc:docMk/>
            <pc:sldMk cId="519079293" sldId="264"/>
            <ac:picMk id="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40.578" v="63" actId="478"/>
          <ac:picMkLst>
            <pc:docMk/>
            <pc:sldMk cId="519079293" sldId="264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40.578" v="63" actId="478"/>
          <ac:picMkLst>
            <pc:docMk/>
            <pc:sldMk cId="519079293" sldId="264"/>
            <ac:picMk id="1945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40.578" v="63" actId="478"/>
          <ac:picMkLst>
            <pc:docMk/>
            <pc:sldMk cId="519079293" sldId="264"/>
            <ac:picMk id="1946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14.726" v="32"/>
        <pc:sldMkLst>
          <pc:docMk/>
          <pc:sldMk cId="3168703228" sldId="265"/>
        </pc:sldMkLst>
        <pc:grpChg chg="mod">
          <ac:chgData name="Fiona Park" userId="6c18015a-150b-4ca2-8c65-ef1a15f499bd" providerId="ADAL" clId="{947150B8-8328-42F4-9C95-D3131B8FEACB}" dt="2024-10-10T08:48:14.263" v="31" actId="478"/>
          <ac:grpSpMkLst>
            <pc:docMk/>
            <pc:sldMk cId="3168703228" sldId="265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14.726" v="32"/>
          <ac:picMkLst>
            <pc:docMk/>
            <pc:sldMk cId="3168703228" sldId="265"/>
            <ac:picMk id="3" creationId="{6AA20B93-642F-4AAC-C544-737CA3FB64F6}"/>
          </ac:picMkLst>
        </pc:picChg>
        <pc:picChg chg="mod">
          <ac:chgData name="Fiona Park" userId="6c18015a-150b-4ca2-8c65-ef1a15f499bd" providerId="ADAL" clId="{947150B8-8328-42F4-9C95-D3131B8FEACB}" dt="2024-10-10T08:48:14.263" v="31" actId="478"/>
          <ac:picMkLst>
            <pc:docMk/>
            <pc:sldMk cId="3168703228" sldId="265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14.263" v="31" actId="478"/>
          <ac:picMkLst>
            <pc:docMk/>
            <pc:sldMk cId="3168703228" sldId="265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14.263" v="31" actId="478"/>
          <ac:picMkLst>
            <pc:docMk/>
            <pc:sldMk cId="3168703228" sldId="265"/>
            <ac:picMk id="819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14.263" v="31" actId="478"/>
          <ac:picMkLst>
            <pc:docMk/>
            <pc:sldMk cId="3168703228" sldId="265"/>
            <ac:picMk id="8195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14.263" v="31" actId="478"/>
          <ac:picMkLst>
            <pc:docMk/>
            <pc:sldMk cId="3168703228" sldId="265"/>
            <ac:picMk id="1024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25.407" v="36"/>
        <pc:sldMkLst>
          <pc:docMk/>
          <pc:sldMk cId="2639972629" sldId="266"/>
        </pc:sldMkLst>
        <pc:grpChg chg="mod">
          <ac:chgData name="Fiona Park" userId="6c18015a-150b-4ca2-8c65-ef1a15f499bd" providerId="ADAL" clId="{947150B8-8328-42F4-9C95-D3131B8FEACB}" dt="2024-10-10T08:48:24.779" v="35" actId="478"/>
          <ac:grpSpMkLst>
            <pc:docMk/>
            <pc:sldMk cId="2639972629" sldId="266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25.407" v="36"/>
          <ac:picMkLst>
            <pc:docMk/>
            <pc:sldMk cId="2639972629" sldId="266"/>
            <ac:picMk id="3" creationId="{ACB595A9-A207-80A7-A17C-7EEFB54B0D5E}"/>
          </ac:picMkLst>
        </pc:picChg>
        <pc:picChg chg="mod">
          <ac:chgData name="Fiona Park" userId="6c18015a-150b-4ca2-8c65-ef1a15f499bd" providerId="ADAL" clId="{947150B8-8328-42F4-9C95-D3131B8FEACB}" dt="2024-10-10T08:48:24.779" v="35" actId="478"/>
          <ac:picMkLst>
            <pc:docMk/>
            <pc:sldMk cId="2639972629" sldId="266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4.779" v="35" actId="478"/>
          <ac:picMkLst>
            <pc:docMk/>
            <pc:sldMk cId="2639972629" sldId="266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4.779" v="35" actId="478"/>
          <ac:picMkLst>
            <pc:docMk/>
            <pc:sldMk cId="2639972629" sldId="266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4.779" v="35" actId="478"/>
          <ac:picMkLst>
            <pc:docMk/>
            <pc:sldMk cId="2639972629" sldId="266"/>
            <ac:picMk id="921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24.779" v="35" actId="478"/>
          <ac:picMkLst>
            <pc:docMk/>
            <pc:sldMk cId="2639972629" sldId="266"/>
            <ac:picMk id="1126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44.147" v="42"/>
        <pc:sldMkLst>
          <pc:docMk/>
          <pc:sldMk cId="711556692" sldId="267"/>
        </pc:sldMkLst>
        <pc:grpChg chg="mod">
          <ac:chgData name="Fiona Park" userId="6c18015a-150b-4ca2-8c65-ef1a15f499bd" providerId="ADAL" clId="{947150B8-8328-42F4-9C95-D3131B8FEACB}" dt="2024-10-10T08:48:43.458" v="41" actId="478"/>
          <ac:grpSpMkLst>
            <pc:docMk/>
            <pc:sldMk cId="711556692" sldId="267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44.147" v="42"/>
          <ac:picMkLst>
            <pc:docMk/>
            <pc:sldMk cId="711556692" sldId="267"/>
            <ac:picMk id="3" creationId="{6CA20E43-4792-5A4B-6F2F-214057A6C93D}"/>
          </ac:picMkLst>
        </pc:picChg>
        <pc:picChg chg="mod">
          <ac:chgData name="Fiona Park" userId="6c18015a-150b-4ca2-8c65-ef1a15f499bd" providerId="ADAL" clId="{947150B8-8328-42F4-9C95-D3131B8FEACB}" dt="2024-10-10T08:48:43.458" v="41" actId="478"/>
          <ac:picMkLst>
            <pc:docMk/>
            <pc:sldMk cId="711556692" sldId="267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43.458" v="41" actId="478"/>
          <ac:picMkLst>
            <pc:docMk/>
            <pc:sldMk cId="711556692" sldId="267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43.458" v="41" actId="478"/>
          <ac:picMkLst>
            <pc:docMk/>
            <pc:sldMk cId="711556692" sldId="267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43.458" v="41" actId="478"/>
          <ac:picMkLst>
            <pc:docMk/>
            <pc:sldMk cId="711556692" sldId="267"/>
            <ac:picMk id="11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43.458" v="41" actId="478"/>
          <ac:picMkLst>
            <pc:docMk/>
            <pc:sldMk cId="711556692" sldId="267"/>
            <ac:picMk id="1229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03.478" v="48"/>
        <pc:sldMkLst>
          <pc:docMk/>
          <pc:sldMk cId="2023790964" sldId="268"/>
        </pc:sldMkLst>
        <pc:grpChg chg="mod">
          <ac:chgData name="Fiona Park" userId="6c18015a-150b-4ca2-8c65-ef1a15f499bd" providerId="ADAL" clId="{947150B8-8328-42F4-9C95-D3131B8FEACB}" dt="2024-10-10T08:50:02.837" v="47" actId="478"/>
          <ac:grpSpMkLst>
            <pc:docMk/>
            <pc:sldMk cId="2023790964" sldId="268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03.478" v="48"/>
          <ac:picMkLst>
            <pc:docMk/>
            <pc:sldMk cId="2023790964" sldId="268"/>
            <ac:picMk id="3" creationId="{F3825189-3861-9E7E-9C6C-4E24709F16DF}"/>
          </ac:picMkLst>
        </pc:picChg>
        <pc:picChg chg="mod">
          <ac:chgData name="Fiona Park" userId="6c18015a-150b-4ca2-8c65-ef1a15f499bd" providerId="ADAL" clId="{947150B8-8328-42F4-9C95-D3131B8FEACB}" dt="2024-10-10T08:50:02.837" v="47" actId="478"/>
          <ac:picMkLst>
            <pc:docMk/>
            <pc:sldMk cId="2023790964" sldId="268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2.837" v="47" actId="478"/>
          <ac:picMkLst>
            <pc:docMk/>
            <pc:sldMk cId="2023790964" sldId="268"/>
            <ac:picMk id="1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2.837" v="47" actId="478"/>
          <ac:picMkLst>
            <pc:docMk/>
            <pc:sldMk cId="2023790964" sldId="268"/>
            <ac:picMk id="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2.837" v="47" actId="478"/>
          <ac:picMkLst>
            <pc:docMk/>
            <pc:sldMk cId="2023790964" sldId="268"/>
            <ac:picMk id="13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02.837" v="47" actId="478"/>
          <ac:picMkLst>
            <pc:docMk/>
            <pc:sldMk cId="2023790964" sldId="268"/>
            <ac:picMk id="1433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12.471" v="52"/>
        <pc:sldMkLst>
          <pc:docMk/>
          <pc:sldMk cId="1600338849" sldId="269"/>
        </pc:sldMkLst>
        <pc:grpChg chg="mod">
          <ac:chgData name="Fiona Park" userId="6c18015a-150b-4ca2-8c65-ef1a15f499bd" providerId="ADAL" clId="{947150B8-8328-42F4-9C95-D3131B8FEACB}" dt="2024-10-10T08:50:11.648" v="51" actId="478"/>
          <ac:grpSpMkLst>
            <pc:docMk/>
            <pc:sldMk cId="1600338849" sldId="269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12.471" v="52"/>
          <ac:picMkLst>
            <pc:docMk/>
            <pc:sldMk cId="1600338849" sldId="269"/>
            <ac:picMk id="3" creationId="{E7EE715C-FAEB-630B-F3AC-02F6B1156ABD}"/>
          </ac:picMkLst>
        </pc:picChg>
        <pc:picChg chg="mod">
          <ac:chgData name="Fiona Park" userId="6c18015a-150b-4ca2-8c65-ef1a15f499bd" providerId="ADAL" clId="{947150B8-8328-42F4-9C95-D3131B8FEACB}" dt="2024-10-10T08:50:11.648" v="51" actId="478"/>
          <ac:picMkLst>
            <pc:docMk/>
            <pc:sldMk cId="1600338849" sldId="269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11.648" v="51" actId="478"/>
          <ac:picMkLst>
            <pc:docMk/>
            <pc:sldMk cId="1600338849" sldId="269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11.648" v="51" actId="478"/>
          <ac:picMkLst>
            <pc:docMk/>
            <pc:sldMk cId="1600338849" sldId="269"/>
            <ac:picMk id="3074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11.648" v="51" actId="478"/>
          <ac:picMkLst>
            <pc:docMk/>
            <pc:sldMk cId="1600338849" sldId="269"/>
            <ac:picMk id="1536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21.411" v="56"/>
        <pc:sldMkLst>
          <pc:docMk/>
          <pc:sldMk cId="1826270009" sldId="270"/>
        </pc:sldMkLst>
        <pc:grpChg chg="mod">
          <ac:chgData name="Fiona Park" userId="6c18015a-150b-4ca2-8c65-ef1a15f499bd" providerId="ADAL" clId="{947150B8-8328-42F4-9C95-D3131B8FEACB}" dt="2024-10-10T08:50:20.741" v="55" actId="478"/>
          <ac:grpSpMkLst>
            <pc:docMk/>
            <pc:sldMk cId="1826270009" sldId="270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21.411" v="56"/>
          <ac:picMkLst>
            <pc:docMk/>
            <pc:sldMk cId="1826270009" sldId="270"/>
            <ac:picMk id="2" creationId="{C11F0743-3666-640A-6056-4E60D78C1150}"/>
          </ac:picMkLst>
        </pc:picChg>
        <pc:picChg chg="mod">
          <ac:chgData name="Fiona Park" userId="6c18015a-150b-4ca2-8c65-ef1a15f499bd" providerId="ADAL" clId="{947150B8-8328-42F4-9C95-D3131B8FEACB}" dt="2024-10-10T08:50:20.741" v="55" actId="478"/>
          <ac:picMkLst>
            <pc:docMk/>
            <pc:sldMk cId="1826270009" sldId="270"/>
            <ac:picMk id="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20.741" v="55" actId="478"/>
          <ac:picMkLst>
            <pc:docMk/>
            <pc:sldMk cId="1826270009" sldId="270"/>
            <ac:picMk id="1638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20.741" v="55" actId="478"/>
          <ac:picMkLst>
            <pc:docMk/>
            <pc:sldMk cId="1826270009" sldId="270"/>
            <ac:picMk id="2355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37.091" v="40"/>
        <pc:sldMkLst>
          <pc:docMk/>
          <pc:sldMk cId="579583452" sldId="272"/>
        </pc:sldMkLst>
        <pc:grpChg chg="mod">
          <ac:chgData name="Fiona Park" userId="6c18015a-150b-4ca2-8c65-ef1a15f499bd" providerId="ADAL" clId="{947150B8-8328-42F4-9C95-D3131B8FEACB}" dt="2024-10-10T08:48:36.432" v="39" actId="478"/>
          <ac:grpSpMkLst>
            <pc:docMk/>
            <pc:sldMk cId="579583452" sldId="272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37.091" v="40"/>
          <ac:picMkLst>
            <pc:docMk/>
            <pc:sldMk cId="579583452" sldId="272"/>
            <ac:picMk id="3" creationId="{D827B843-6739-C21E-0BDE-28F13625BCAE}"/>
          </ac:picMkLst>
        </pc:picChg>
        <pc:picChg chg="mod">
          <ac:chgData name="Fiona Park" userId="6c18015a-150b-4ca2-8c65-ef1a15f499bd" providerId="ADAL" clId="{947150B8-8328-42F4-9C95-D3131B8FEACB}" dt="2024-10-10T08:48:36.432" v="39" actId="478"/>
          <ac:picMkLst>
            <pc:docMk/>
            <pc:sldMk cId="579583452" sldId="272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36.432" v="39" actId="478"/>
          <ac:picMkLst>
            <pc:docMk/>
            <pc:sldMk cId="579583452" sldId="272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36.432" v="39" actId="478"/>
          <ac:picMkLst>
            <pc:docMk/>
            <pc:sldMk cId="579583452" sldId="272"/>
            <ac:picMk id="205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36.432" v="39" actId="478"/>
          <ac:picMkLst>
            <pc:docMk/>
            <pc:sldMk cId="579583452" sldId="272"/>
            <ac:picMk id="10242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36.432" v="39" actId="478"/>
          <ac:picMkLst>
            <pc:docMk/>
            <pc:sldMk cId="579583452" sldId="272"/>
            <ac:picMk id="1331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11.110" v="77"/>
        <pc:sldMkLst>
          <pc:docMk/>
          <pc:sldMk cId="3138759719" sldId="273"/>
        </pc:sldMkLst>
        <pc:grpChg chg="mod">
          <ac:chgData name="Fiona Park" userId="6c18015a-150b-4ca2-8c65-ef1a15f499bd" providerId="ADAL" clId="{947150B8-8328-42F4-9C95-D3131B8FEACB}" dt="2024-10-10T08:51:10.469" v="76" actId="478"/>
          <ac:grpSpMkLst>
            <pc:docMk/>
            <pc:sldMk cId="3138759719" sldId="273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11.110" v="77"/>
          <ac:picMkLst>
            <pc:docMk/>
            <pc:sldMk cId="3138759719" sldId="273"/>
            <ac:picMk id="3" creationId="{0600D00A-DB23-EEDE-8865-6B7F361432C4}"/>
          </ac:picMkLst>
        </pc:picChg>
        <pc:picChg chg="del mod">
          <ac:chgData name="Fiona Park" userId="6c18015a-150b-4ca2-8c65-ef1a15f499bd" providerId="ADAL" clId="{947150B8-8328-42F4-9C95-D3131B8FEACB}" dt="2024-10-10T08:51:10.469" v="76" actId="478"/>
          <ac:picMkLst>
            <pc:docMk/>
            <pc:sldMk cId="3138759719" sldId="273"/>
            <ac:picMk id="102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0.469" v="76" actId="478"/>
          <ac:picMkLst>
            <pc:docMk/>
            <pc:sldMk cId="3138759719" sldId="273"/>
            <ac:picMk id="1229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0.469" v="76" actId="478"/>
          <ac:picMkLst>
            <pc:docMk/>
            <pc:sldMk cId="3138759719" sldId="273"/>
            <ac:picMk id="1229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0.469" v="76" actId="478"/>
          <ac:picMkLst>
            <pc:docMk/>
            <pc:sldMk cId="3138759719" sldId="273"/>
            <ac:picMk id="1229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0.469" v="76" actId="478"/>
          <ac:picMkLst>
            <pc:docMk/>
            <pc:sldMk cId="3138759719" sldId="273"/>
            <ac:picMk id="12293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38.846" v="87"/>
        <pc:sldMkLst>
          <pc:docMk/>
          <pc:sldMk cId="3569995517" sldId="274"/>
        </pc:sldMkLst>
        <pc:grpChg chg="mod">
          <ac:chgData name="Fiona Park" userId="6c18015a-150b-4ca2-8c65-ef1a15f499bd" providerId="ADAL" clId="{947150B8-8328-42F4-9C95-D3131B8FEACB}" dt="2024-10-10T08:51:38.190" v="86" actId="478"/>
          <ac:grpSpMkLst>
            <pc:docMk/>
            <pc:sldMk cId="3569995517" sldId="274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38.846" v="87"/>
          <ac:picMkLst>
            <pc:docMk/>
            <pc:sldMk cId="3569995517" sldId="274"/>
            <ac:picMk id="3" creationId="{9AC07483-C770-0581-CC5B-AE76A21F8A73}"/>
          </ac:picMkLst>
        </pc:picChg>
        <pc:picChg chg="mod">
          <ac:chgData name="Fiona Park" userId="6c18015a-150b-4ca2-8c65-ef1a15f499bd" providerId="ADAL" clId="{947150B8-8328-42F4-9C95-D3131B8FEACB}" dt="2024-10-10T08:51:38.190" v="86" actId="478"/>
          <ac:picMkLst>
            <pc:docMk/>
            <pc:sldMk cId="3569995517" sldId="274"/>
            <ac:picMk id="6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1:38.190" v="86" actId="478"/>
          <ac:picMkLst>
            <pc:docMk/>
            <pc:sldMk cId="3569995517" sldId="274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8.190" v="86" actId="478"/>
          <ac:picMkLst>
            <pc:docMk/>
            <pc:sldMk cId="3569995517" sldId="274"/>
            <ac:picMk id="205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8.190" v="86" actId="478"/>
          <ac:picMkLst>
            <pc:docMk/>
            <pc:sldMk cId="3569995517" sldId="274"/>
            <ac:picMk id="205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16.052" v="79"/>
        <pc:sldMkLst>
          <pc:docMk/>
          <pc:sldMk cId="1925328471" sldId="275"/>
        </pc:sldMkLst>
        <pc:grpChg chg="mod">
          <ac:chgData name="Fiona Park" userId="6c18015a-150b-4ca2-8c65-ef1a15f499bd" providerId="ADAL" clId="{947150B8-8328-42F4-9C95-D3131B8FEACB}" dt="2024-10-10T08:51:15.406" v="78" actId="478"/>
          <ac:grpSpMkLst>
            <pc:docMk/>
            <pc:sldMk cId="1925328471" sldId="275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16.052" v="79"/>
          <ac:picMkLst>
            <pc:docMk/>
            <pc:sldMk cId="1925328471" sldId="275"/>
            <ac:picMk id="3" creationId="{273CE23D-03C6-9EA8-488A-F3F7092ECD1A}"/>
          </ac:picMkLst>
        </pc:picChg>
        <pc:picChg chg="mod">
          <ac:chgData name="Fiona Park" userId="6c18015a-150b-4ca2-8c65-ef1a15f499bd" providerId="ADAL" clId="{947150B8-8328-42F4-9C95-D3131B8FEACB}" dt="2024-10-10T08:51:15.406" v="78" actId="478"/>
          <ac:picMkLst>
            <pc:docMk/>
            <pc:sldMk cId="1925328471" sldId="275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5.406" v="78" actId="478"/>
          <ac:picMkLst>
            <pc:docMk/>
            <pc:sldMk cId="1925328471" sldId="275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5.406" v="78" actId="478"/>
          <ac:picMkLst>
            <pc:docMk/>
            <pc:sldMk cId="1925328471" sldId="275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5.406" v="78" actId="478"/>
          <ac:picMkLst>
            <pc:docMk/>
            <pc:sldMk cId="1925328471" sldId="275"/>
            <ac:picMk id="10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1:15.406" v="78" actId="478"/>
          <ac:picMkLst>
            <pc:docMk/>
            <pc:sldMk cId="1925328471" sldId="275"/>
            <ac:picMk id="512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05.284" v="74"/>
        <pc:sldMkLst>
          <pc:docMk/>
          <pc:sldMk cId="2771023597" sldId="276"/>
        </pc:sldMkLst>
        <pc:grpChg chg="mod">
          <ac:chgData name="Fiona Park" userId="6c18015a-150b-4ca2-8c65-ef1a15f499bd" providerId="ADAL" clId="{947150B8-8328-42F4-9C95-D3131B8FEACB}" dt="2024-10-10T08:51:04.644" v="73" actId="478"/>
          <ac:grpSpMkLst>
            <pc:docMk/>
            <pc:sldMk cId="2771023597" sldId="276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05.284" v="74"/>
          <ac:picMkLst>
            <pc:docMk/>
            <pc:sldMk cId="2771023597" sldId="276"/>
            <ac:picMk id="3" creationId="{B1B86FB1-2E51-398D-C88B-E3CD1F35740A}"/>
          </ac:picMkLst>
        </pc:picChg>
        <pc:picChg chg="mod">
          <ac:chgData name="Fiona Park" userId="6c18015a-150b-4ca2-8c65-ef1a15f499bd" providerId="ADAL" clId="{947150B8-8328-42F4-9C95-D3131B8FEACB}" dt="2024-10-10T08:51:04.644" v="73" actId="478"/>
          <ac:picMkLst>
            <pc:docMk/>
            <pc:sldMk cId="2771023597" sldId="276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4.644" v="73" actId="478"/>
          <ac:picMkLst>
            <pc:docMk/>
            <pc:sldMk cId="2771023597" sldId="276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4.644" v="73" actId="478"/>
          <ac:picMkLst>
            <pc:docMk/>
            <pc:sldMk cId="2771023597" sldId="276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4.644" v="73" actId="478"/>
          <ac:picMkLst>
            <pc:docMk/>
            <pc:sldMk cId="2771023597" sldId="276"/>
            <ac:picMk id="10" creationId="{00000000-0000-0000-0000-000000000000}"/>
          </ac:picMkLst>
        </pc:picChg>
        <pc:picChg chg="del mod">
          <ac:chgData name="Fiona Park" userId="6c18015a-150b-4ca2-8c65-ef1a15f499bd" providerId="ADAL" clId="{947150B8-8328-42F4-9C95-D3131B8FEACB}" dt="2024-10-10T08:51:04.644" v="73" actId="478"/>
          <ac:picMkLst>
            <pc:docMk/>
            <pc:sldMk cId="2771023597" sldId="276"/>
            <ac:picMk id="409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26.404" v="83"/>
        <pc:sldMkLst>
          <pc:docMk/>
          <pc:sldMk cId="1643596006" sldId="277"/>
        </pc:sldMkLst>
        <pc:grpChg chg="mod">
          <ac:chgData name="Fiona Park" userId="6c18015a-150b-4ca2-8c65-ef1a15f499bd" providerId="ADAL" clId="{947150B8-8328-42F4-9C95-D3131B8FEACB}" dt="2024-10-10T08:51:25.754" v="82" actId="478"/>
          <ac:grpSpMkLst>
            <pc:docMk/>
            <pc:sldMk cId="1643596006" sldId="277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26.404" v="83"/>
          <ac:picMkLst>
            <pc:docMk/>
            <pc:sldMk cId="1643596006" sldId="277"/>
            <ac:picMk id="3" creationId="{4B5646C5-5B78-1900-6310-C36F3EF08D7C}"/>
          </ac:picMkLst>
        </pc:picChg>
        <pc:picChg chg="mod">
          <ac:chgData name="Fiona Park" userId="6c18015a-150b-4ca2-8c65-ef1a15f499bd" providerId="ADAL" clId="{947150B8-8328-42F4-9C95-D3131B8FEACB}" dt="2024-10-10T08:51:25.754" v="82" actId="478"/>
          <ac:picMkLst>
            <pc:docMk/>
            <pc:sldMk cId="1643596006" sldId="277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25.754" v="82" actId="478"/>
          <ac:picMkLst>
            <pc:docMk/>
            <pc:sldMk cId="1643596006" sldId="277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25.754" v="82" actId="478"/>
          <ac:picMkLst>
            <pc:docMk/>
            <pc:sldMk cId="1643596006" sldId="277"/>
            <ac:picMk id="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1:25.754" v="82" actId="478"/>
          <ac:picMkLst>
            <pc:docMk/>
            <pc:sldMk cId="1643596006" sldId="277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25.754" v="82" actId="478"/>
          <ac:picMkLst>
            <pc:docMk/>
            <pc:sldMk cId="1643596006" sldId="277"/>
            <ac:picMk id="11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52.299" v="93"/>
        <pc:sldMkLst>
          <pc:docMk/>
          <pc:sldMk cId="1955619842" sldId="278"/>
        </pc:sldMkLst>
        <pc:grpChg chg="mod">
          <ac:chgData name="Fiona Park" userId="6c18015a-150b-4ca2-8c65-ef1a15f499bd" providerId="ADAL" clId="{947150B8-8328-42F4-9C95-D3131B8FEACB}" dt="2024-10-10T08:51:51.613" v="92" actId="478"/>
          <ac:grpSpMkLst>
            <pc:docMk/>
            <pc:sldMk cId="1955619842" sldId="278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52.299" v="93"/>
          <ac:picMkLst>
            <pc:docMk/>
            <pc:sldMk cId="1955619842" sldId="278"/>
            <ac:picMk id="3" creationId="{C76846D6-65D9-F7BD-F0CA-A0D14E52DDA2}"/>
          </ac:picMkLst>
        </pc:picChg>
        <pc:picChg chg="del">
          <ac:chgData name="Fiona Park" userId="6c18015a-150b-4ca2-8c65-ef1a15f499bd" providerId="ADAL" clId="{947150B8-8328-42F4-9C95-D3131B8FEACB}" dt="2024-10-10T08:51:51.613" v="92" actId="478"/>
          <ac:picMkLst>
            <pc:docMk/>
            <pc:sldMk cId="1955619842" sldId="278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1.613" v="92" actId="478"/>
          <ac:picMkLst>
            <pc:docMk/>
            <pc:sldMk cId="1955619842" sldId="278"/>
            <ac:picMk id="1638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1.613" v="92" actId="478"/>
          <ac:picMkLst>
            <pc:docMk/>
            <pc:sldMk cId="1955619842" sldId="278"/>
            <ac:picMk id="1638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1.613" v="92" actId="478"/>
          <ac:picMkLst>
            <pc:docMk/>
            <pc:sldMk cId="1955619842" sldId="278"/>
            <ac:picMk id="1638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1.613" v="92" actId="478"/>
          <ac:picMkLst>
            <pc:docMk/>
            <pc:sldMk cId="1955619842" sldId="278"/>
            <ac:picMk id="16389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57.409" v="95"/>
        <pc:sldMkLst>
          <pc:docMk/>
          <pc:sldMk cId="354245816" sldId="279"/>
        </pc:sldMkLst>
        <pc:grpChg chg="mod">
          <ac:chgData name="Fiona Park" userId="6c18015a-150b-4ca2-8c65-ef1a15f499bd" providerId="ADAL" clId="{947150B8-8328-42F4-9C95-D3131B8FEACB}" dt="2024-10-10T08:51:56.774" v="94" actId="478"/>
          <ac:grpSpMkLst>
            <pc:docMk/>
            <pc:sldMk cId="354245816" sldId="279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57.409" v="95"/>
          <ac:picMkLst>
            <pc:docMk/>
            <pc:sldMk cId="354245816" sldId="279"/>
            <ac:picMk id="3" creationId="{4C1DC335-0499-DAD8-5B89-412BA9ED2D34}"/>
          </ac:picMkLst>
        </pc:picChg>
        <pc:picChg chg="del">
          <ac:chgData name="Fiona Park" userId="6c18015a-150b-4ca2-8c65-ef1a15f499bd" providerId="ADAL" clId="{947150B8-8328-42F4-9C95-D3131B8FEACB}" dt="2024-10-10T08:51:56.774" v="94" actId="478"/>
          <ac:picMkLst>
            <pc:docMk/>
            <pc:sldMk cId="354245816" sldId="279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6.774" v="94" actId="478"/>
          <ac:picMkLst>
            <pc:docMk/>
            <pc:sldMk cId="354245816" sldId="279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6.774" v="94" actId="478"/>
          <ac:picMkLst>
            <pc:docMk/>
            <pc:sldMk cId="354245816" sldId="279"/>
            <ac:picMk id="205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56.774" v="94" actId="478"/>
          <ac:picMkLst>
            <pc:docMk/>
            <pc:sldMk cId="354245816" sldId="279"/>
            <ac:picMk id="307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2:09.977" v="100"/>
        <pc:sldMkLst>
          <pc:docMk/>
          <pc:sldMk cId="690175021" sldId="280"/>
        </pc:sldMkLst>
        <pc:grpChg chg="mod">
          <ac:chgData name="Fiona Park" userId="6c18015a-150b-4ca2-8c65-ef1a15f499bd" providerId="ADAL" clId="{947150B8-8328-42F4-9C95-D3131B8FEACB}" dt="2024-10-10T08:52:09.339" v="99" actId="478"/>
          <ac:grpSpMkLst>
            <pc:docMk/>
            <pc:sldMk cId="690175021" sldId="280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2:09.977" v="100"/>
          <ac:picMkLst>
            <pc:docMk/>
            <pc:sldMk cId="690175021" sldId="280"/>
            <ac:picMk id="2" creationId="{85DEC8E6-C31B-B631-9AFE-84C444288197}"/>
          </ac:picMkLst>
        </pc:picChg>
        <pc:picChg chg="del">
          <ac:chgData name="Fiona Park" userId="6c18015a-150b-4ca2-8c65-ef1a15f499bd" providerId="ADAL" clId="{947150B8-8328-42F4-9C95-D3131B8FEACB}" dt="2024-10-10T08:52:09.339" v="99" actId="478"/>
          <ac:picMkLst>
            <pc:docMk/>
            <pc:sldMk cId="690175021" sldId="280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9.339" v="99" actId="478"/>
          <ac:picMkLst>
            <pc:docMk/>
            <pc:sldMk cId="690175021" sldId="280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9.339" v="99" actId="478"/>
          <ac:picMkLst>
            <pc:docMk/>
            <pc:sldMk cId="690175021" sldId="280"/>
            <ac:picMk id="205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9.339" v="99" actId="478"/>
          <ac:picMkLst>
            <pc:docMk/>
            <pc:sldMk cId="690175021" sldId="280"/>
            <ac:picMk id="307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30.735" v="60"/>
        <pc:sldMkLst>
          <pc:docMk/>
          <pc:sldMk cId="1909917451" sldId="281"/>
        </pc:sldMkLst>
        <pc:spChg chg="mod">
          <ac:chgData name="Fiona Park" userId="6c18015a-150b-4ca2-8c65-ef1a15f499bd" providerId="ADAL" clId="{947150B8-8328-42F4-9C95-D3131B8FEACB}" dt="2024-10-10T08:50:30.028" v="59" actId="478"/>
          <ac:spMkLst>
            <pc:docMk/>
            <pc:sldMk cId="1909917451" sldId="281"/>
            <ac:spMk id="2" creationId="{00000000-0000-0000-0000-000000000000}"/>
          </ac:spMkLst>
        </pc:spChg>
        <pc:grpChg chg="mod">
          <ac:chgData name="Fiona Park" userId="6c18015a-150b-4ca2-8c65-ef1a15f499bd" providerId="ADAL" clId="{947150B8-8328-42F4-9C95-D3131B8FEACB}" dt="2024-10-10T08:50:30.028" v="59" actId="478"/>
          <ac:grpSpMkLst>
            <pc:docMk/>
            <pc:sldMk cId="1909917451" sldId="281"/>
            <ac:grpSpMk id="5" creationId="{00000000-0000-0000-0000-000000000000}"/>
          </ac:grpSpMkLst>
        </pc:grpChg>
        <pc:grpChg chg="del mod">
          <ac:chgData name="Fiona Park" userId="6c18015a-150b-4ca2-8c65-ef1a15f499bd" providerId="ADAL" clId="{947150B8-8328-42F4-9C95-D3131B8FEACB}" dt="2024-10-10T08:50:30.028" v="59" actId="478"/>
          <ac:grpSpMkLst>
            <pc:docMk/>
            <pc:sldMk cId="1909917451" sldId="281"/>
            <ac:grpSpMk id="6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30.735" v="60"/>
          <ac:picMkLst>
            <pc:docMk/>
            <pc:sldMk cId="1909917451" sldId="281"/>
            <ac:picMk id="3" creationId="{7D4E15D9-2F10-CE27-22B7-F6D96135571E}"/>
          </ac:picMkLst>
        </pc:picChg>
        <pc:picChg chg="mod">
          <ac:chgData name="Fiona Park" userId="6c18015a-150b-4ca2-8c65-ef1a15f499bd" providerId="ADAL" clId="{947150B8-8328-42F4-9C95-D3131B8FEACB}" dt="2024-10-10T08:50:30.028" v="59" actId="478"/>
          <ac:picMkLst>
            <pc:docMk/>
            <pc:sldMk cId="1909917451" sldId="281"/>
            <ac:picMk id="102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30.028" v="59" actId="478"/>
          <ac:picMkLst>
            <pc:docMk/>
            <pc:sldMk cId="1909917451" sldId="281"/>
            <ac:picMk id="102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30.028" v="59" actId="478"/>
          <ac:picMkLst>
            <pc:docMk/>
            <pc:sldMk cId="1909917451" sldId="281"/>
            <ac:picMk id="819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2:24.735" v="105"/>
        <pc:sldMkLst>
          <pc:docMk/>
          <pc:sldMk cId="919652332" sldId="282"/>
        </pc:sldMkLst>
        <pc:spChg chg="mod">
          <ac:chgData name="Fiona Park" userId="6c18015a-150b-4ca2-8c65-ef1a15f499bd" providerId="ADAL" clId="{947150B8-8328-42F4-9C95-D3131B8FEACB}" dt="2024-10-10T08:52:22.457" v="104" actId="478"/>
          <ac:spMkLst>
            <pc:docMk/>
            <pc:sldMk cId="919652332" sldId="282"/>
            <ac:spMk id="3" creationId="{00000000-0000-0000-0000-000000000000}"/>
          </ac:spMkLst>
        </pc:spChg>
        <pc:grpChg chg="del mod">
          <ac:chgData name="Fiona Park" userId="6c18015a-150b-4ca2-8c65-ef1a15f499bd" providerId="ADAL" clId="{947150B8-8328-42F4-9C95-D3131B8FEACB}" dt="2024-10-10T08:52:22.457" v="104" actId="478"/>
          <ac:grpSpMkLst>
            <pc:docMk/>
            <pc:sldMk cId="919652332" sldId="282"/>
            <ac:grpSpMk id="4" creationId="{00000000-0000-0000-0000-000000000000}"/>
          </ac:grpSpMkLst>
        </pc:grpChg>
        <pc:picChg chg="del mod">
          <ac:chgData name="Fiona Park" userId="6c18015a-150b-4ca2-8c65-ef1a15f499bd" providerId="ADAL" clId="{947150B8-8328-42F4-9C95-D3131B8FEACB}" dt="2024-10-10T08:52:22.457" v="104" actId="478"/>
          <ac:picMkLst>
            <pc:docMk/>
            <pc:sldMk cId="919652332" sldId="282"/>
            <ac:picMk id="5" creationId="{00000000-0000-0000-0000-000000000000}"/>
          </ac:picMkLst>
        </pc:picChg>
        <pc:picChg chg="add mod">
          <ac:chgData name="Fiona Park" userId="6c18015a-150b-4ca2-8c65-ef1a15f499bd" providerId="ADAL" clId="{947150B8-8328-42F4-9C95-D3131B8FEACB}" dt="2024-10-10T08:52:24.735" v="105"/>
          <ac:picMkLst>
            <pc:docMk/>
            <pc:sldMk cId="919652332" sldId="282"/>
            <ac:picMk id="7" creationId="{503EA51B-CB63-CCEB-977B-CDAD998011B9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10.178" v="30"/>
        <pc:sldMkLst>
          <pc:docMk/>
          <pc:sldMk cId="2273271182" sldId="283"/>
        </pc:sldMkLst>
        <pc:grpChg chg="mod">
          <ac:chgData name="Fiona Park" userId="6c18015a-150b-4ca2-8c65-ef1a15f499bd" providerId="ADAL" clId="{947150B8-8328-42F4-9C95-D3131B8FEACB}" dt="2024-10-10T08:48:09.359" v="29" actId="478"/>
          <ac:grpSpMkLst>
            <pc:docMk/>
            <pc:sldMk cId="2273271182" sldId="283"/>
            <ac:grpSpMk id="3" creationId="{00000000-0000-0000-0000-000000000000}"/>
          </ac:grpSpMkLst>
        </pc:grpChg>
        <pc:grpChg chg="mod">
          <ac:chgData name="Fiona Park" userId="6c18015a-150b-4ca2-8c65-ef1a15f499bd" providerId="ADAL" clId="{947150B8-8328-42F4-9C95-D3131B8FEACB}" dt="2024-10-10T08:48:09.359" v="29" actId="478"/>
          <ac:grpSpMkLst>
            <pc:docMk/>
            <pc:sldMk cId="2273271182" sldId="283"/>
            <ac:grpSpMk id="4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10.178" v="30"/>
          <ac:picMkLst>
            <pc:docMk/>
            <pc:sldMk cId="2273271182" sldId="283"/>
            <ac:picMk id="2" creationId="{7E3E1D1E-B235-0F7E-7FC2-87595C0E3CCC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1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13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409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409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09.359" v="29" actId="478"/>
          <ac:picMkLst>
            <pc:docMk/>
            <pc:sldMk cId="2273271182" sldId="283"/>
            <ac:picMk id="921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21.508" v="34"/>
        <pc:sldMkLst>
          <pc:docMk/>
          <pc:sldMk cId="3271238729" sldId="284"/>
        </pc:sldMkLst>
        <pc:grpChg chg="mod">
          <ac:chgData name="Fiona Park" userId="6c18015a-150b-4ca2-8c65-ef1a15f499bd" providerId="ADAL" clId="{947150B8-8328-42F4-9C95-D3131B8FEACB}" dt="2024-10-10T08:48:20.784" v="33" actId="478"/>
          <ac:grpSpMkLst>
            <pc:docMk/>
            <pc:sldMk cId="3271238729" sldId="284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21.508" v="34"/>
          <ac:picMkLst>
            <pc:docMk/>
            <pc:sldMk cId="3271238729" sldId="284"/>
            <ac:picMk id="2" creationId="{E7AF175C-C710-0DB3-38C0-98D9C6003C24}"/>
          </ac:picMkLst>
        </pc:picChg>
        <pc:picChg chg="mod">
          <ac:chgData name="Fiona Park" userId="6c18015a-150b-4ca2-8c65-ef1a15f499bd" providerId="ADAL" clId="{947150B8-8328-42F4-9C95-D3131B8FEACB}" dt="2024-10-10T08:48:20.784" v="33" actId="478"/>
          <ac:picMkLst>
            <pc:docMk/>
            <pc:sldMk cId="3271238729" sldId="284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0.784" v="33" actId="478"/>
          <ac:picMkLst>
            <pc:docMk/>
            <pc:sldMk cId="3271238729" sldId="284"/>
            <ac:picMk id="1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0.784" v="33" actId="478"/>
          <ac:picMkLst>
            <pc:docMk/>
            <pc:sldMk cId="3271238729" sldId="284"/>
            <ac:picMk id="614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0.784" v="33" actId="478"/>
          <ac:picMkLst>
            <pc:docMk/>
            <pc:sldMk cId="3271238729" sldId="284"/>
            <ac:picMk id="6147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20.784" v="33" actId="478"/>
          <ac:picMkLst>
            <pc:docMk/>
            <pc:sldMk cId="3271238729" sldId="284"/>
            <ac:picMk id="10242" creationId="{00000000-0000-0000-0000-000000000000}"/>
          </ac:picMkLst>
        </pc:picChg>
      </pc:sldChg>
      <pc:sldChg chg="addSp delSp modSp mod setBg">
        <pc:chgData name="Fiona Park" userId="6c18015a-150b-4ca2-8c65-ef1a15f499bd" providerId="ADAL" clId="{947150B8-8328-42F4-9C95-D3131B8FEACB}" dt="2024-10-10T08:52:42.979" v="108" actId="26606"/>
        <pc:sldMkLst>
          <pc:docMk/>
          <pc:sldMk cId="625811235" sldId="285"/>
        </pc:sldMkLst>
        <pc:spChg chg="mod ord">
          <ac:chgData name="Fiona Park" userId="6c18015a-150b-4ca2-8c65-ef1a15f499bd" providerId="ADAL" clId="{947150B8-8328-42F4-9C95-D3131B8FEACB}" dt="2024-10-10T08:52:42.979" v="108" actId="26606"/>
          <ac:spMkLst>
            <pc:docMk/>
            <pc:sldMk cId="625811235" sldId="285"/>
            <ac:spMk id="3" creationId="{00000000-0000-0000-0000-000000000000}"/>
          </ac:spMkLst>
        </pc:spChg>
        <pc:spChg chg="add">
          <ac:chgData name="Fiona Park" userId="6c18015a-150b-4ca2-8c65-ef1a15f499bd" providerId="ADAL" clId="{947150B8-8328-42F4-9C95-D3131B8FEACB}" dt="2024-10-10T08:52:42.979" v="108" actId="26606"/>
          <ac:spMkLst>
            <pc:docMk/>
            <pc:sldMk cId="625811235" sldId="285"/>
            <ac:spMk id="5132" creationId="{A5A17FC0-D416-4C8B-A9E6-5924D352B986}"/>
          </ac:spMkLst>
        </pc:spChg>
        <pc:grpChg chg="del mod">
          <ac:chgData name="Fiona Park" userId="6c18015a-150b-4ca2-8c65-ef1a15f499bd" providerId="ADAL" clId="{947150B8-8328-42F4-9C95-D3131B8FEACB}" dt="2024-10-10T08:52:30.461" v="106" actId="478"/>
          <ac:grpSpMkLst>
            <pc:docMk/>
            <pc:sldMk cId="625811235" sldId="285"/>
            <ac:grpSpMk id="4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2:31.155" v="107"/>
          <ac:picMkLst>
            <pc:docMk/>
            <pc:sldMk cId="625811235" sldId="285"/>
            <ac:picMk id="2" creationId="{A4E79428-F278-A984-2609-FED2CDD27DED}"/>
          </ac:picMkLst>
        </pc:picChg>
        <pc:picChg chg="del">
          <ac:chgData name="Fiona Park" userId="6c18015a-150b-4ca2-8c65-ef1a15f499bd" providerId="ADAL" clId="{947150B8-8328-42F4-9C95-D3131B8FEACB}" dt="2024-10-10T08:52:30.461" v="106" actId="478"/>
          <ac:picMkLst>
            <pc:docMk/>
            <pc:sldMk cId="625811235" sldId="285"/>
            <ac:picMk id="5" creationId="{00000000-0000-0000-0000-000000000000}"/>
          </ac:picMkLst>
        </pc:picChg>
        <pc:picChg chg="mod or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2" creationId="{00000000-0000-0000-0000-000000000000}"/>
          </ac:picMkLst>
        </pc:picChg>
        <pc:picChg chg="mod or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3" creationId="{00000000-0000-0000-0000-000000000000}"/>
          </ac:picMkLst>
        </pc:picChg>
        <pc:picChg chg="mod or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5" creationId="{00000000-0000-0000-0000-000000000000}"/>
          </ac:picMkLst>
        </pc:picChg>
        <pc:picChg chg="mod or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42.979" v="108" actId="26606"/>
          <ac:picMkLst>
            <pc:docMk/>
            <pc:sldMk cId="625811235" sldId="285"/>
            <ac:picMk id="5127" creationId="{00000000-0000-0000-0000-000000000000}"/>
          </ac:picMkLst>
        </pc:picChg>
        <pc:cxnChg chg="add">
          <ac:chgData name="Fiona Park" userId="6c18015a-150b-4ca2-8c65-ef1a15f499bd" providerId="ADAL" clId="{947150B8-8328-42F4-9C95-D3131B8FEACB}" dt="2024-10-10T08:52:42.979" v="108" actId="26606"/>
          <ac:cxnSpMkLst>
            <pc:docMk/>
            <pc:sldMk cId="625811235" sldId="285"/>
            <ac:cxnSpMk id="5134" creationId="{982DC870-E8E5-4050-B10C-CC24FC67E50A}"/>
          </ac:cxnSpMkLst>
        </pc:cxnChg>
        <pc:cxnChg chg="add">
          <ac:chgData name="Fiona Park" userId="6c18015a-150b-4ca2-8c65-ef1a15f499bd" providerId="ADAL" clId="{947150B8-8328-42F4-9C95-D3131B8FEACB}" dt="2024-10-10T08:52:42.979" v="108" actId="26606"/>
          <ac:cxnSpMkLst>
            <pc:docMk/>
            <pc:sldMk cId="625811235" sldId="285"/>
            <ac:cxnSpMk id="5136" creationId="{FF76A74F-C283-4DED-BD4D-086753B7CB00}"/>
          </ac:cxnSpMkLst>
        </pc:cxnChg>
        <pc:cxnChg chg="add">
          <ac:chgData name="Fiona Park" userId="6c18015a-150b-4ca2-8c65-ef1a15f499bd" providerId="ADAL" clId="{947150B8-8328-42F4-9C95-D3131B8FEACB}" dt="2024-10-10T08:52:42.979" v="108" actId="26606"/>
          <ac:cxnSpMkLst>
            <pc:docMk/>
            <pc:sldMk cId="625811235" sldId="285"/>
            <ac:cxnSpMk id="5138" creationId="{3B2791FB-B2F7-4BBE-B8D8-74C37FF9E85C}"/>
          </ac:cxnSpMkLst>
        </pc:cxnChg>
        <pc:cxnChg chg="add">
          <ac:chgData name="Fiona Park" userId="6c18015a-150b-4ca2-8c65-ef1a15f499bd" providerId="ADAL" clId="{947150B8-8328-42F4-9C95-D3131B8FEACB}" dt="2024-10-10T08:52:42.979" v="108" actId="26606"/>
          <ac:cxnSpMkLst>
            <pc:docMk/>
            <pc:sldMk cId="625811235" sldId="285"/>
            <ac:cxnSpMk id="5140" creationId="{9891B5DE-6811-4844-BB18-472A3F360EE5}"/>
          </ac:cxnSpMkLst>
        </pc:cxnChg>
        <pc:cxnChg chg="add">
          <ac:chgData name="Fiona Park" userId="6c18015a-150b-4ca2-8c65-ef1a15f499bd" providerId="ADAL" clId="{947150B8-8328-42F4-9C95-D3131B8FEACB}" dt="2024-10-10T08:52:42.979" v="108" actId="26606"/>
          <ac:cxnSpMkLst>
            <pc:docMk/>
            <pc:sldMk cId="625811235" sldId="285"/>
            <ac:cxnSpMk id="5142" creationId="{77A9CA3A-7216-41E0-B3CD-058077FD396D}"/>
          </ac:cxnSpMkLst>
        </pc:cxnChg>
      </pc:sldChg>
      <pc:sldChg chg="addSp delSp modSp">
        <pc:chgData name="Fiona Park" userId="6c18015a-150b-4ca2-8c65-ef1a15f499bd" providerId="ADAL" clId="{947150B8-8328-42F4-9C95-D3131B8FEACB}" dt="2024-10-10T08:48:30.339" v="38"/>
        <pc:sldMkLst>
          <pc:docMk/>
          <pc:sldMk cId="3062651075" sldId="286"/>
        </pc:sldMkLst>
        <pc:grpChg chg="mod">
          <ac:chgData name="Fiona Park" userId="6c18015a-150b-4ca2-8c65-ef1a15f499bd" providerId="ADAL" clId="{947150B8-8328-42F4-9C95-D3131B8FEACB}" dt="2024-10-10T08:48:29.704" v="37" actId="478"/>
          <ac:grpSpMkLst>
            <pc:docMk/>
            <pc:sldMk cId="3062651075" sldId="286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30.339" v="38"/>
          <ac:picMkLst>
            <pc:docMk/>
            <pc:sldMk cId="3062651075" sldId="286"/>
            <ac:picMk id="3" creationId="{1836C105-F7A5-0CFC-ED2B-64B71AC215B9}"/>
          </ac:picMkLst>
        </pc:picChg>
        <pc:picChg chg="mod">
          <ac:chgData name="Fiona Park" userId="6c18015a-150b-4ca2-8c65-ef1a15f499bd" providerId="ADAL" clId="{947150B8-8328-42F4-9C95-D3131B8FEACB}" dt="2024-10-10T08:48:29.704" v="37" actId="478"/>
          <ac:picMkLst>
            <pc:docMk/>
            <pc:sldMk cId="3062651075" sldId="286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9.704" v="37" actId="478"/>
          <ac:picMkLst>
            <pc:docMk/>
            <pc:sldMk cId="3062651075" sldId="286"/>
            <ac:picMk id="717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9.704" v="37" actId="478"/>
          <ac:picMkLst>
            <pc:docMk/>
            <pc:sldMk cId="3062651075" sldId="286"/>
            <ac:picMk id="717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29.704" v="37" actId="478"/>
          <ac:picMkLst>
            <pc:docMk/>
            <pc:sldMk cId="3062651075" sldId="286"/>
            <ac:picMk id="7172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8:29.704" v="37" actId="478"/>
          <ac:picMkLst>
            <pc:docMk/>
            <pc:sldMk cId="3062651075" sldId="286"/>
            <ac:picMk id="1126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9:46.470" v="44"/>
        <pc:sldMkLst>
          <pc:docMk/>
          <pc:sldMk cId="1216727400" sldId="287"/>
        </pc:sldMkLst>
        <pc:grpChg chg="mod">
          <ac:chgData name="Fiona Park" userId="6c18015a-150b-4ca2-8c65-ef1a15f499bd" providerId="ADAL" clId="{947150B8-8328-42F4-9C95-D3131B8FEACB}" dt="2024-10-10T08:49:45.744" v="43" actId="478"/>
          <ac:grpSpMkLst>
            <pc:docMk/>
            <pc:sldMk cId="1216727400" sldId="287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9:46.470" v="44"/>
          <ac:picMkLst>
            <pc:docMk/>
            <pc:sldMk cId="1216727400" sldId="287"/>
            <ac:picMk id="3" creationId="{00F978F2-F1A9-D892-AB77-0F6C037F7CB9}"/>
          </ac:picMkLst>
        </pc:picChg>
        <pc:picChg chg="mod">
          <ac:chgData name="Fiona Park" userId="6c18015a-150b-4ca2-8c65-ef1a15f499bd" providerId="ADAL" clId="{947150B8-8328-42F4-9C95-D3131B8FEACB}" dt="2024-10-10T08:49:45.744" v="43" actId="478"/>
          <ac:picMkLst>
            <pc:docMk/>
            <pc:sldMk cId="1216727400" sldId="287"/>
            <ac:picMk id="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45.744" v="43" actId="478"/>
          <ac:picMkLst>
            <pc:docMk/>
            <pc:sldMk cId="1216727400" sldId="287"/>
            <ac:picMk id="13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45.744" v="43" actId="478"/>
          <ac:picMkLst>
            <pc:docMk/>
            <pc:sldMk cId="1216727400" sldId="287"/>
            <ac:picMk id="819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45.744" v="43" actId="478"/>
          <ac:picMkLst>
            <pc:docMk/>
            <pc:sldMk cId="1216727400" sldId="287"/>
            <ac:picMk id="8195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9:45.744" v="43" actId="478"/>
          <ac:picMkLst>
            <pc:docMk/>
            <pc:sldMk cId="1216727400" sldId="287"/>
            <ac:picMk id="1229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9:55.558" v="46"/>
        <pc:sldMkLst>
          <pc:docMk/>
          <pc:sldMk cId="2969429306" sldId="288"/>
        </pc:sldMkLst>
        <pc:grpChg chg="mod">
          <ac:chgData name="Fiona Park" userId="6c18015a-150b-4ca2-8c65-ef1a15f499bd" providerId="ADAL" clId="{947150B8-8328-42F4-9C95-D3131B8FEACB}" dt="2024-10-10T08:49:54.332" v="45" actId="478"/>
          <ac:grpSpMkLst>
            <pc:docMk/>
            <pc:sldMk cId="2969429306" sldId="288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9:55.558" v="46"/>
          <ac:picMkLst>
            <pc:docMk/>
            <pc:sldMk cId="2969429306" sldId="288"/>
            <ac:picMk id="3" creationId="{521B3814-0878-63E4-1BB6-C1AD28FF1DE4}"/>
          </ac:picMkLst>
        </pc:picChg>
        <pc:picChg chg="mod">
          <ac:chgData name="Fiona Park" userId="6c18015a-150b-4ca2-8c65-ef1a15f499bd" providerId="ADAL" clId="{947150B8-8328-42F4-9C95-D3131B8FEACB}" dt="2024-10-10T08:49:54.332" v="45" actId="478"/>
          <ac:picMkLst>
            <pc:docMk/>
            <pc:sldMk cId="2969429306" sldId="288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54.332" v="45" actId="478"/>
          <ac:picMkLst>
            <pc:docMk/>
            <pc:sldMk cId="2969429306" sldId="288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54.332" v="45" actId="478"/>
          <ac:picMkLst>
            <pc:docMk/>
            <pc:sldMk cId="2969429306" sldId="288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9:54.332" v="45" actId="478"/>
          <ac:picMkLst>
            <pc:docMk/>
            <pc:sldMk cId="2969429306" sldId="288"/>
            <ac:picMk id="9219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9:54.332" v="45" actId="478"/>
          <ac:picMkLst>
            <pc:docMk/>
            <pc:sldMk cId="2969429306" sldId="288"/>
            <ac:picMk id="1331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07.938" v="50"/>
        <pc:sldMkLst>
          <pc:docMk/>
          <pc:sldMk cId="343497638" sldId="289"/>
        </pc:sldMkLst>
        <pc:grpChg chg="mod">
          <ac:chgData name="Fiona Park" userId="6c18015a-150b-4ca2-8c65-ef1a15f499bd" providerId="ADAL" clId="{947150B8-8328-42F4-9C95-D3131B8FEACB}" dt="2024-10-10T08:50:07.301" v="49" actId="478"/>
          <ac:grpSpMkLst>
            <pc:docMk/>
            <pc:sldMk cId="343497638" sldId="289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07.938" v="50"/>
          <ac:picMkLst>
            <pc:docMk/>
            <pc:sldMk cId="343497638" sldId="289"/>
            <ac:picMk id="3" creationId="{C1944E15-8FCC-DED7-5EFF-9C8714AB2D2F}"/>
          </ac:picMkLst>
        </pc:picChg>
        <pc:picChg chg="mod">
          <ac:chgData name="Fiona Park" userId="6c18015a-150b-4ca2-8c65-ef1a15f499bd" providerId="ADAL" clId="{947150B8-8328-42F4-9C95-D3131B8FEACB}" dt="2024-10-10T08:50:07.301" v="49" actId="478"/>
          <ac:picMkLst>
            <pc:docMk/>
            <pc:sldMk cId="343497638" sldId="289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7.301" v="49" actId="478"/>
          <ac:picMkLst>
            <pc:docMk/>
            <pc:sldMk cId="343497638" sldId="289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7.301" v="49" actId="478"/>
          <ac:picMkLst>
            <pc:docMk/>
            <pc:sldMk cId="343497638" sldId="289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07.301" v="49" actId="478"/>
          <ac:picMkLst>
            <pc:docMk/>
            <pc:sldMk cId="343497638" sldId="289"/>
            <ac:picMk id="14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07.301" v="49" actId="478"/>
          <ac:picMkLst>
            <pc:docMk/>
            <pc:sldMk cId="343497638" sldId="289"/>
            <ac:picMk id="1433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17.318" v="54"/>
        <pc:sldMkLst>
          <pc:docMk/>
          <pc:sldMk cId="4028966767" sldId="290"/>
        </pc:sldMkLst>
        <pc:grpChg chg="mod">
          <ac:chgData name="Fiona Park" userId="6c18015a-150b-4ca2-8c65-ef1a15f499bd" providerId="ADAL" clId="{947150B8-8328-42F4-9C95-D3131B8FEACB}" dt="2024-10-10T08:50:16.695" v="53" actId="478"/>
          <ac:grpSpMkLst>
            <pc:docMk/>
            <pc:sldMk cId="4028966767" sldId="290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17.318" v="54"/>
          <ac:picMkLst>
            <pc:docMk/>
            <pc:sldMk cId="4028966767" sldId="290"/>
            <ac:picMk id="3" creationId="{92474E78-3279-F980-C884-011169C86E7E}"/>
          </ac:picMkLst>
        </pc:picChg>
        <pc:picChg chg="mod">
          <ac:chgData name="Fiona Park" userId="6c18015a-150b-4ca2-8c65-ef1a15f499bd" providerId="ADAL" clId="{947150B8-8328-42F4-9C95-D3131B8FEACB}" dt="2024-10-10T08:50:16.695" v="53" actId="478"/>
          <ac:picMkLst>
            <pc:docMk/>
            <pc:sldMk cId="4028966767" sldId="290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16.695" v="53" actId="478"/>
          <ac:picMkLst>
            <pc:docMk/>
            <pc:sldMk cId="4028966767" sldId="290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16.695" v="53" actId="478"/>
          <ac:picMkLst>
            <pc:docMk/>
            <pc:sldMk cId="4028966767" sldId="290"/>
            <ac:picMk id="10242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16.695" v="53" actId="478"/>
          <ac:picMkLst>
            <pc:docMk/>
            <pc:sldMk cId="4028966767" sldId="290"/>
            <ac:picMk id="15362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36.609" v="62"/>
        <pc:sldMkLst>
          <pc:docMk/>
          <pc:sldMk cId="1858601097" sldId="291"/>
        </pc:sldMkLst>
        <pc:grpChg chg="del mod">
          <ac:chgData name="Fiona Park" userId="6c18015a-150b-4ca2-8c65-ef1a15f499bd" providerId="ADAL" clId="{947150B8-8328-42F4-9C95-D3131B8FEACB}" dt="2024-10-10T08:50:34.567" v="61" actId="478"/>
          <ac:grpSpMkLst>
            <pc:docMk/>
            <pc:sldMk cId="1858601097" sldId="291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36.609" v="62"/>
          <ac:picMkLst>
            <pc:docMk/>
            <pc:sldMk cId="1858601097" sldId="291"/>
            <ac:picMk id="2" creationId="{864ACCFE-EB21-B322-E2C5-D521C8B052A6}"/>
          </ac:picMkLst>
        </pc:picChg>
        <pc:picChg chg="del">
          <ac:chgData name="Fiona Park" userId="6c18015a-150b-4ca2-8c65-ef1a15f499bd" providerId="ADAL" clId="{947150B8-8328-42F4-9C95-D3131B8FEACB}" dt="2024-10-10T08:50:34.567" v="61" actId="478"/>
          <ac:picMkLst>
            <pc:docMk/>
            <pc:sldMk cId="1858601097" sldId="291"/>
            <ac:picMk id="819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34.567" v="61" actId="478"/>
          <ac:picMkLst>
            <pc:docMk/>
            <pc:sldMk cId="1858601097" sldId="291"/>
            <ac:picMk id="1126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20.247" v="81"/>
        <pc:sldMkLst>
          <pc:docMk/>
          <pc:sldMk cId="1258425932" sldId="292"/>
        </pc:sldMkLst>
        <pc:grpChg chg="mod">
          <ac:chgData name="Fiona Park" userId="6c18015a-150b-4ca2-8c65-ef1a15f499bd" providerId="ADAL" clId="{947150B8-8328-42F4-9C95-D3131B8FEACB}" dt="2024-10-10T08:51:19.589" v="80" actId="478"/>
          <ac:grpSpMkLst>
            <pc:docMk/>
            <pc:sldMk cId="1258425932" sldId="292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20.247" v="81"/>
          <ac:picMkLst>
            <pc:docMk/>
            <pc:sldMk cId="1258425932" sldId="292"/>
            <ac:picMk id="3" creationId="{1D7E631C-A1EA-8D12-4F8D-56BD74D69DF9}"/>
          </ac:picMkLst>
        </pc:picChg>
        <pc:picChg chg="mod">
          <ac:chgData name="Fiona Park" userId="6c18015a-150b-4ca2-8c65-ef1a15f499bd" providerId="ADAL" clId="{947150B8-8328-42F4-9C95-D3131B8FEACB}" dt="2024-10-10T08:51:19.589" v="80" actId="478"/>
          <ac:picMkLst>
            <pc:docMk/>
            <pc:sldMk cId="1258425932" sldId="292"/>
            <ac:picMk id="11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1:19.589" v="80" actId="478"/>
          <ac:picMkLst>
            <pc:docMk/>
            <pc:sldMk cId="1258425932" sldId="292"/>
            <ac:picMk id="512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9.589" v="80" actId="478"/>
          <ac:picMkLst>
            <pc:docMk/>
            <pc:sldMk cId="1258425932" sldId="292"/>
            <ac:picMk id="1331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9.589" v="80" actId="478"/>
          <ac:picMkLst>
            <pc:docMk/>
            <pc:sldMk cId="1258425932" sldId="292"/>
            <ac:picMk id="1331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19.589" v="80" actId="478"/>
          <ac:picMkLst>
            <pc:docMk/>
            <pc:sldMk cId="1258425932" sldId="292"/>
            <ac:picMk id="1331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31.891" v="85"/>
        <pc:sldMkLst>
          <pc:docMk/>
          <pc:sldMk cId="3679805920" sldId="293"/>
        </pc:sldMkLst>
        <pc:grpChg chg="mod">
          <ac:chgData name="Fiona Park" userId="6c18015a-150b-4ca2-8c65-ef1a15f499bd" providerId="ADAL" clId="{947150B8-8328-42F4-9C95-D3131B8FEACB}" dt="2024-10-10T08:51:31.248" v="84" actId="478"/>
          <ac:grpSpMkLst>
            <pc:docMk/>
            <pc:sldMk cId="3679805920" sldId="293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31.891" v="85"/>
          <ac:picMkLst>
            <pc:docMk/>
            <pc:sldMk cId="3679805920" sldId="293"/>
            <ac:picMk id="3" creationId="{C538E2E0-EE66-0DBA-01A8-59B4FB8463FD}"/>
          </ac:picMkLst>
        </pc:picChg>
        <pc:picChg chg="del">
          <ac:chgData name="Fiona Park" userId="6c18015a-150b-4ca2-8c65-ef1a15f499bd" providerId="ADAL" clId="{947150B8-8328-42F4-9C95-D3131B8FEACB}" dt="2024-10-10T08:51:31.248" v="84" actId="478"/>
          <ac:picMkLst>
            <pc:docMk/>
            <pc:sldMk cId="3679805920" sldId="293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1.248" v="84" actId="478"/>
          <ac:picMkLst>
            <pc:docMk/>
            <pc:sldMk cId="3679805920" sldId="293"/>
            <ac:picMk id="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1.248" v="84" actId="478"/>
          <ac:picMkLst>
            <pc:docMk/>
            <pc:sldMk cId="3679805920" sldId="293"/>
            <ac:picMk id="1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1.248" v="84" actId="478"/>
          <ac:picMkLst>
            <pc:docMk/>
            <pc:sldMk cId="3679805920" sldId="293"/>
            <ac:picMk id="1433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31.248" v="84" actId="478"/>
          <ac:picMkLst>
            <pc:docMk/>
            <pc:sldMk cId="3679805920" sldId="293"/>
            <ac:picMk id="14339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44.242" v="89"/>
        <pc:sldMkLst>
          <pc:docMk/>
          <pc:sldMk cId="3513899228" sldId="294"/>
        </pc:sldMkLst>
        <pc:grpChg chg="mod">
          <ac:chgData name="Fiona Park" userId="6c18015a-150b-4ca2-8c65-ef1a15f499bd" providerId="ADAL" clId="{947150B8-8328-42F4-9C95-D3131B8FEACB}" dt="2024-10-10T08:51:43.452" v="88" actId="478"/>
          <ac:grpSpMkLst>
            <pc:docMk/>
            <pc:sldMk cId="3513899228" sldId="294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44.242" v="89"/>
          <ac:picMkLst>
            <pc:docMk/>
            <pc:sldMk cId="3513899228" sldId="294"/>
            <ac:picMk id="3" creationId="{AB161D39-6F6C-6AF5-8DB6-CD889EA696A8}"/>
          </ac:picMkLst>
        </pc:picChg>
        <pc:picChg chg="del">
          <ac:chgData name="Fiona Park" userId="6c18015a-150b-4ca2-8c65-ef1a15f499bd" providerId="ADAL" clId="{947150B8-8328-42F4-9C95-D3131B8FEACB}" dt="2024-10-10T08:51:43.452" v="88" actId="478"/>
          <ac:picMkLst>
            <pc:docMk/>
            <pc:sldMk cId="3513899228" sldId="294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3.452" v="88" actId="478"/>
          <ac:picMkLst>
            <pc:docMk/>
            <pc:sldMk cId="3513899228" sldId="294"/>
            <ac:picMk id="1536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3.452" v="88" actId="478"/>
          <ac:picMkLst>
            <pc:docMk/>
            <pc:sldMk cId="3513899228" sldId="294"/>
            <ac:picMk id="15363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3.452" v="88" actId="478"/>
          <ac:picMkLst>
            <pc:docMk/>
            <pc:sldMk cId="3513899228" sldId="294"/>
            <ac:picMk id="1536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3.452" v="88" actId="478"/>
          <ac:picMkLst>
            <pc:docMk/>
            <pc:sldMk cId="3513899228" sldId="294"/>
            <ac:picMk id="15365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48.402" v="91"/>
        <pc:sldMkLst>
          <pc:docMk/>
          <pc:sldMk cId="2451439191" sldId="295"/>
        </pc:sldMkLst>
        <pc:grpChg chg="mod">
          <ac:chgData name="Fiona Park" userId="6c18015a-150b-4ca2-8c65-ef1a15f499bd" providerId="ADAL" clId="{947150B8-8328-42F4-9C95-D3131B8FEACB}" dt="2024-10-10T08:51:47.745" v="90" actId="478"/>
          <ac:grpSpMkLst>
            <pc:docMk/>
            <pc:sldMk cId="2451439191" sldId="295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48.402" v="91"/>
          <ac:picMkLst>
            <pc:docMk/>
            <pc:sldMk cId="2451439191" sldId="295"/>
            <ac:picMk id="3" creationId="{89BEC136-FC39-6B79-C379-9FD66F7290D0}"/>
          </ac:picMkLst>
        </pc:picChg>
        <pc:picChg chg="del">
          <ac:chgData name="Fiona Park" userId="6c18015a-150b-4ca2-8c65-ef1a15f499bd" providerId="ADAL" clId="{947150B8-8328-42F4-9C95-D3131B8FEACB}" dt="2024-10-10T08:51:47.745" v="90" actId="478"/>
          <ac:picMkLst>
            <pc:docMk/>
            <pc:sldMk cId="2451439191" sldId="295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7.745" v="90" actId="478"/>
          <ac:picMkLst>
            <pc:docMk/>
            <pc:sldMk cId="2451439191" sldId="295"/>
            <ac:picMk id="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7.745" v="90" actId="478"/>
          <ac:picMkLst>
            <pc:docMk/>
            <pc:sldMk cId="2451439191" sldId="295"/>
            <ac:picMk id="205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47.745" v="90" actId="478"/>
          <ac:picMkLst>
            <pc:docMk/>
            <pc:sldMk cId="2451439191" sldId="295"/>
            <ac:picMk id="3074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2:05.351" v="98" actId="1076"/>
        <pc:sldMkLst>
          <pc:docMk/>
          <pc:sldMk cId="315273567" sldId="296"/>
        </pc:sldMkLst>
        <pc:grpChg chg="mod">
          <ac:chgData name="Fiona Park" userId="6c18015a-150b-4ca2-8c65-ef1a15f499bd" providerId="ADAL" clId="{947150B8-8328-42F4-9C95-D3131B8FEACB}" dt="2024-10-10T08:52:05.351" v="98" actId="1076"/>
          <ac:grpSpMkLst>
            <pc:docMk/>
            <pc:sldMk cId="315273567" sldId="296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2:02.095" v="97"/>
          <ac:picMkLst>
            <pc:docMk/>
            <pc:sldMk cId="315273567" sldId="296"/>
            <ac:picMk id="3" creationId="{8FA3DB7C-3306-2E86-AC93-4FD75DF0FE95}"/>
          </ac:picMkLst>
        </pc:picChg>
        <pc:picChg chg="del">
          <ac:chgData name="Fiona Park" userId="6c18015a-150b-4ca2-8c65-ef1a15f499bd" providerId="ADAL" clId="{947150B8-8328-42F4-9C95-D3131B8FEACB}" dt="2024-10-10T08:52:01.414" v="96" actId="478"/>
          <ac:picMkLst>
            <pc:docMk/>
            <pc:sldMk cId="315273567" sldId="296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5.351" v="98" actId="1076"/>
          <ac:picMkLst>
            <pc:docMk/>
            <pc:sldMk cId="315273567" sldId="296"/>
            <ac:picMk id="174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5.351" v="98" actId="1076"/>
          <ac:picMkLst>
            <pc:docMk/>
            <pc:sldMk cId="315273567" sldId="296"/>
            <ac:picMk id="1741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5.351" v="98" actId="1076"/>
          <ac:picMkLst>
            <pc:docMk/>
            <pc:sldMk cId="315273567" sldId="296"/>
            <ac:picMk id="174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05.351" v="98" actId="1076"/>
          <ac:picMkLst>
            <pc:docMk/>
            <pc:sldMk cId="315273567" sldId="296"/>
            <ac:picMk id="17413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2:16.365" v="102"/>
        <pc:sldMkLst>
          <pc:docMk/>
          <pc:sldMk cId="2149378933" sldId="297"/>
        </pc:sldMkLst>
        <pc:grpChg chg="mod">
          <ac:chgData name="Fiona Park" userId="6c18015a-150b-4ca2-8c65-ef1a15f499bd" providerId="ADAL" clId="{947150B8-8328-42F4-9C95-D3131B8FEACB}" dt="2024-10-10T08:52:15.692" v="101" actId="478"/>
          <ac:grpSpMkLst>
            <pc:docMk/>
            <pc:sldMk cId="2149378933" sldId="297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2:16.365" v="102"/>
          <ac:picMkLst>
            <pc:docMk/>
            <pc:sldMk cId="2149378933" sldId="297"/>
            <ac:picMk id="3" creationId="{D5785300-CAA2-E650-A73B-4AB6DB6BDD9F}"/>
          </ac:picMkLst>
        </pc:picChg>
        <pc:picChg chg="del">
          <ac:chgData name="Fiona Park" userId="6c18015a-150b-4ca2-8c65-ef1a15f499bd" providerId="ADAL" clId="{947150B8-8328-42F4-9C95-D3131B8FEACB}" dt="2024-10-10T08:52:15.692" v="101" actId="478"/>
          <ac:picMkLst>
            <pc:docMk/>
            <pc:sldMk cId="2149378933" sldId="297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15.692" v="101" actId="478"/>
          <ac:picMkLst>
            <pc:docMk/>
            <pc:sldMk cId="2149378933" sldId="297"/>
            <ac:picMk id="18434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15.692" v="101" actId="478"/>
          <ac:picMkLst>
            <pc:docMk/>
            <pc:sldMk cId="2149378933" sldId="297"/>
            <ac:picMk id="1843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15.692" v="101" actId="478"/>
          <ac:picMkLst>
            <pc:docMk/>
            <pc:sldMk cId="2149378933" sldId="297"/>
            <ac:picMk id="1843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2:15.692" v="101" actId="478"/>
          <ac:picMkLst>
            <pc:docMk/>
            <pc:sldMk cId="2149378933" sldId="297"/>
            <ac:picMk id="18437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8:04.783" v="28"/>
        <pc:sldMkLst>
          <pc:docMk/>
          <pc:sldMk cId="2957884414" sldId="298"/>
        </pc:sldMkLst>
        <pc:grpChg chg="mod">
          <ac:chgData name="Fiona Park" userId="6c18015a-150b-4ca2-8c65-ef1a15f499bd" providerId="ADAL" clId="{947150B8-8328-42F4-9C95-D3131B8FEACB}" dt="2024-10-10T08:48:04.410" v="27" actId="478"/>
          <ac:grpSpMkLst>
            <pc:docMk/>
            <pc:sldMk cId="2957884414" sldId="298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8:04.783" v="28"/>
          <ac:picMkLst>
            <pc:docMk/>
            <pc:sldMk cId="2957884414" sldId="298"/>
            <ac:picMk id="3" creationId="{0B774926-B992-E27F-C92F-CCC54685AA82}"/>
          </ac:picMkLst>
        </pc:picChg>
        <pc:picChg chg="mod">
          <ac:chgData name="Fiona Park" userId="6c18015a-150b-4ca2-8c65-ef1a15f499bd" providerId="ADAL" clId="{947150B8-8328-42F4-9C95-D3131B8FEACB}" dt="2024-10-10T08:48:04.410" v="27" actId="478"/>
          <ac:picMkLst>
            <pc:docMk/>
            <pc:sldMk cId="2957884414" sldId="298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4.410" v="27" actId="478"/>
          <ac:picMkLst>
            <pc:docMk/>
            <pc:sldMk cId="2957884414" sldId="298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4.410" v="27" actId="478"/>
          <ac:picMkLst>
            <pc:docMk/>
            <pc:sldMk cId="2957884414" sldId="298"/>
            <ac:picMk id="717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8:04.410" v="27" actId="478"/>
          <ac:picMkLst>
            <pc:docMk/>
            <pc:sldMk cId="2957884414" sldId="298"/>
            <ac:picMk id="7171" creationId="{00000000-0000-0000-0000-000000000000}"/>
          </ac:picMkLst>
        </pc:picChg>
        <pc:picChg chg="del mod">
          <ac:chgData name="Fiona Park" userId="6c18015a-150b-4ca2-8c65-ef1a15f499bd" providerId="ADAL" clId="{947150B8-8328-42F4-9C95-D3131B8FEACB}" dt="2024-10-10T08:48:04.410" v="27" actId="478"/>
          <ac:picMkLst>
            <pc:docMk/>
            <pc:sldMk cId="2957884414" sldId="298"/>
            <ac:picMk id="921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55.470" v="69"/>
        <pc:sldMkLst>
          <pc:docMk/>
          <pc:sldMk cId="1146721191" sldId="299"/>
        </pc:sldMkLst>
        <pc:grpChg chg="mod">
          <ac:chgData name="Fiona Park" userId="6c18015a-150b-4ca2-8c65-ef1a15f499bd" providerId="ADAL" clId="{947150B8-8328-42F4-9C95-D3131B8FEACB}" dt="2024-10-10T08:50:54.767" v="68" actId="478"/>
          <ac:grpSpMkLst>
            <pc:docMk/>
            <pc:sldMk cId="1146721191" sldId="299"/>
            <ac:grpSpMk id="3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55.470" v="69"/>
          <ac:picMkLst>
            <pc:docMk/>
            <pc:sldMk cId="1146721191" sldId="299"/>
            <ac:picMk id="2" creationId="{8EB5AE65-492C-7A62-A089-AC32ED534CFF}"/>
          </ac:picMkLst>
        </pc:picChg>
        <pc:picChg chg="mod">
          <ac:chgData name="Fiona Park" userId="6c18015a-150b-4ca2-8c65-ef1a15f499bd" providerId="ADAL" clId="{947150B8-8328-42F4-9C95-D3131B8FEACB}" dt="2024-10-10T08:50:54.767" v="68" actId="478"/>
          <ac:picMkLst>
            <pc:docMk/>
            <pc:sldMk cId="1146721191" sldId="299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4.767" v="68" actId="478"/>
          <ac:picMkLst>
            <pc:docMk/>
            <pc:sldMk cId="1146721191" sldId="299"/>
            <ac:picMk id="7170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54.767" v="68" actId="478"/>
          <ac:picMkLst>
            <pc:docMk/>
            <pc:sldMk cId="1146721191" sldId="299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4.767" v="68" actId="478"/>
          <ac:picMkLst>
            <pc:docMk/>
            <pc:sldMk cId="1146721191" sldId="299"/>
            <ac:picMk id="2048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4.767" v="68" actId="478"/>
          <ac:picMkLst>
            <pc:docMk/>
            <pc:sldMk cId="1146721191" sldId="299"/>
            <ac:picMk id="20483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50.563" v="67" actId="1076"/>
        <pc:sldMkLst>
          <pc:docMk/>
          <pc:sldMk cId="3885057886" sldId="300"/>
        </pc:sldMkLst>
        <pc:grpChg chg="mod">
          <ac:chgData name="Fiona Park" userId="6c18015a-150b-4ca2-8c65-ef1a15f499bd" providerId="ADAL" clId="{947150B8-8328-42F4-9C95-D3131B8FEACB}" dt="2024-10-10T08:50:50.563" v="67" actId="1076"/>
          <ac:grpSpMkLst>
            <pc:docMk/>
            <pc:sldMk cId="3885057886" sldId="300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45.555" v="66"/>
          <ac:picMkLst>
            <pc:docMk/>
            <pc:sldMk cId="3885057886" sldId="300"/>
            <ac:picMk id="3" creationId="{385B867C-3F5D-C8A5-4B3D-3A05E704F8C3}"/>
          </ac:picMkLst>
        </pc:picChg>
        <pc:picChg chg="mod">
          <ac:chgData name="Fiona Park" userId="6c18015a-150b-4ca2-8c65-ef1a15f499bd" providerId="ADAL" clId="{947150B8-8328-42F4-9C95-D3131B8FEACB}" dt="2024-10-10T08:50:50.563" v="67" actId="1076"/>
          <ac:picMkLst>
            <pc:docMk/>
            <pc:sldMk cId="3885057886" sldId="300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0.563" v="67" actId="1076"/>
          <ac:picMkLst>
            <pc:docMk/>
            <pc:sldMk cId="3885057886" sldId="300"/>
            <ac:picMk id="11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44.886" v="65" actId="478"/>
          <ac:picMkLst>
            <pc:docMk/>
            <pc:sldMk cId="3885057886" sldId="300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0.563" v="67" actId="1076"/>
          <ac:picMkLst>
            <pc:docMk/>
            <pc:sldMk cId="3885057886" sldId="300"/>
            <ac:picMk id="21506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50.563" v="67" actId="1076"/>
          <ac:picMkLst>
            <pc:docMk/>
            <pc:sldMk cId="3885057886" sldId="300"/>
            <ac:picMk id="21507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1:01.210" v="71"/>
        <pc:sldMkLst>
          <pc:docMk/>
          <pc:sldMk cId="2660924027" sldId="301"/>
        </pc:sldMkLst>
        <pc:grpChg chg="mod">
          <ac:chgData name="Fiona Park" userId="6c18015a-150b-4ca2-8c65-ef1a15f499bd" providerId="ADAL" clId="{947150B8-8328-42F4-9C95-D3131B8FEACB}" dt="2024-10-10T08:51:00.614" v="70" actId="478"/>
          <ac:grpSpMkLst>
            <pc:docMk/>
            <pc:sldMk cId="2660924027" sldId="301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1:01.210" v="71"/>
          <ac:picMkLst>
            <pc:docMk/>
            <pc:sldMk cId="2660924027" sldId="301"/>
            <ac:picMk id="3" creationId="{C3985D3E-63BF-3FE9-BBDF-DE2E8158B2B4}"/>
          </ac:picMkLst>
        </pc:picChg>
        <pc:picChg chg="mod">
          <ac:chgData name="Fiona Park" userId="6c18015a-150b-4ca2-8c65-ef1a15f499bd" providerId="ADAL" clId="{947150B8-8328-42F4-9C95-D3131B8FEACB}" dt="2024-10-10T08:51:00.614" v="70" actId="478"/>
          <ac:picMkLst>
            <pc:docMk/>
            <pc:sldMk cId="2660924027" sldId="301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0.614" v="70" actId="478"/>
          <ac:picMkLst>
            <pc:docMk/>
            <pc:sldMk cId="2660924027" sldId="301"/>
            <ac:picMk id="10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1:00.614" v="70" actId="478"/>
          <ac:picMkLst>
            <pc:docMk/>
            <pc:sldMk cId="2660924027" sldId="301"/>
            <ac:picMk id="921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0.614" v="70" actId="478"/>
          <ac:picMkLst>
            <pc:docMk/>
            <pc:sldMk cId="2660924027" sldId="301"/>
            <ac:picMk id="1945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1:00.614" v="70" actId="478"/>
          <ac:picMkLst>
            <pc:docMk/>
            <pc:sldMk cId="2660924027" sldId="301"/>
            <ac:picMk id="22530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50:26.513" v="58"/>
        <pc:sldMkLst>
          <pc:docMk/>
          <pc:sldMk cId="3118847972" sldId="302"/>
        </pc:sldMkLst>
        <pc:grpChg chg="mod">
          <ac:chgData name="Fiona Park" userId="6c18015a-150b-4ca2-8c65-ef1a15f499bd" providerId="ADAL" clId="{947150B8-8328-42F4-9C95-D3131B8FEACB}" dt="2024-10-10T08:50:25.879" v="57" actId="478"/>
          <ac:grpSpMkLst>
            <pc:docMk/>
            <pc:sldMk cId="3118847972" sldId="302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50:26.513" v="58"/>
          <ac:picMkLst>
            <pc:docMk/>
            <pc:sldMk cId="3118847972" sldId="302"/>
            <ac:picMk id="3" creationId="{B45812D9-3E4E-D9D0-FE6F-EAA78B5A5760}"/>
          </ac:picMkLst>
        </pc:picChg>
        <pc:picChg chg="mod">
          <ac:chgData name="Fiona Park" userId="6c18015a-150b-4ca2-8c65-ef1a15f499bd" providerId="ADAL" clId="{947150B8-8328-42F4-9C95-D3131B8FEACB}" dt="2024-10-10T08:50:25.879" v="57" actId="478"/>
          <ac:picMkLst>
            <pc:docMk/>
            <pc:sldMk cId="3118847972" sldId="302"/>
            <ac:picMk id="5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50:25.879" v="57" actId="478"/>
          <ac:picMkLst>
            <pc:docMk/>
            <pc:sldMk cId="3118847972" sldId="302"/>
            <ac:picMk id="6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50:25.879" v="57" actId="478"/>
          <ac:picMkLst>
            <pc:docMk/>
            <pc:sldMk cId="3118847972" sldId="302"/>
            <ac:picMk id="16386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50.608" v="23"/>
        <pc:sldMkLst>
          <pc:docMk/>
          <pc:sldMk cId="2992873236" sldId="303"/>
        </pc:sldMkLst>
        <pc:grpChg chg="mod">
          <ac:chgData name="Fiona Park" userId="6c18015a-150b-4ca2-8c65-ef1a15f499bd" providerId="ADAL" clId="{947150B8-8328-42F4-9C95-D3131B8FEACB}" dt="2024-10-10T08:47:49.538" v="22" actId="478"/>
          <ac:grpSpMkLst>
            <pc:docMk/>
            <pc:sldMk cId="2992873236" sldId="303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50.608" v="23"/>
          <ac:picMkLst>
            <pc:docMk/>
            <pc:sldMk cId="2992873236" sldId="303"/>
            <ac:picMk id="3" creationId="{F687ADFE-EB5E-5DE9-8948-A77E96EB25F6}"/>
          </ac:picMkLst>
        </pc:picChg>
        <pc:picChg chg="mod">
          <ac:chgData name="Fiona Park" userId="6c18015a-150b-4ca2-8c65-ef1a15f499bd" providerId="ADAL" clId="{947150B8-8328-42F4-9C95-D3131B8FEACB}" dt="2024-10-10T08:47:49.538" v="22" actId="478"/>
          <ac:picMkLst>
            <pc:docMk/>
            <pc:sldMk cId="2992873236" sldId="303"/>
            <ac:picMk id="8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49.538" v="22" actId="478"/>
          <ac:picMkLst>
            <pc:docMk/>
            <pc:sldMk cId="2992873236" sldId="303"/>
            <ac:picMk id="11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49.538" v="22" actId="478"/>
          <ac:picMkLst>
            <pc:docMk/>
            <pc:sldMk cId="2992873236" sldId="303"/>
            <ac:picMk id="12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49.538" v="22" actId="478"/>
          <ac:picMkLst>
            <pc:docMk/>
            <pc:sldMk cId="2992873236" sldId="303"/>
            <ac:picMk id="13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49.538" v="22" actId="478"/>
          <ac:picMkLst>
            <pc:docMk/>
            <pc:sldMk cId="2992873236" sldId="303"/>
            <ac:picMk id="14338" creationId="{00000000-0000-0000-0000-000000000000}"/>
          </ac:picMkLst>
        </pc:picChg>
      </pc:sldChg>
      <pc:sldChg chg="addSp delSp modSp">
        <pc:chgData name="Fiona Park" userId="6c18015a-150b-4ca2-8c65-ef1a15f499bd" providerId="ADAL" clId="{947150B8-8328-42F4-9C95-D3131B8FEACB}" dt="2024-10-10T08:47:58.376" v="25"/>
        <pc:sldMkLst>
          <pc:docMk/>
          <pc:sldMk cId="668508355" sldId="304"/>
        </pc:sldMkLst>
        <pc:grpChg chg="mod">
          <ac:chgData name="Fiona Park" userId="6c18015a-150b-4ca2-8c65-ef1a15f499bd" providerId="ADAL" clId="{947150B8-8328-42F4-9C95-D3131B8FEACB}" dt="2024-10-10T08:47:56.723" v="24" actId="478"/>
          <ac:grpSpMkLst>
            <pc:docMk/>
            <pc:sldMk cId="668508355" sldId="304"/>
            <ac:grpSpMk id="2" creationId="{00000000-0000-0000-0000-000000000000}"/>
          </ac:grpSpMkLst>
        </pc:grpChg>
        <pc:picChg chg="add mod">
          <ac:chgData name="Fiona Park" userId="6c18015a-150b-4ca2-8c65-ef1a15f499bd" providerId="ADAL" clId="{947150B8-8328-42F4-9C95-D3131B8FEACB}" dt="2024-10-10T08:47:58.376" v="25"/>
          <ac:picMkLst>
            <pc:docMk/>
            <pc:sldMk cId="668508355" sldId="304"/>
            <ac:picMk id="3" creationId="{89A6B7B4-4050-14F2-52B1-DCC4D49C88CE}"/>
          </ac:picMkLst>
        </pc:picChg>
        <pc:picChg chg="mod">
          <ac:chgData name="Fiona Park" userId="6c18015a-150b-4ca2-8c65-ef1a15f499bd" providerId="ADAL" clId="{947150B8-8328-42F4-9C95-D3131B8FEACB}" dt="2024-10-10T08:47:56.723" v="24" actId="478"/>
          <ac:picMkLst>
            <pc:docMk/>
            <pc:sldMk cId="668508355" sldId="304"/>
            <ac:picMk id="7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56.723" v="24" actId="478"/>
          <ac:picMkLst>
            <pc:docMk/>
            <pc:sldMk cId="668508355" sldId="304"/>
            <ac:picMk id="9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56.723" v="24" actId="478"/>
          <ac:picMkLst>
            <pc:docMk/>
            <pc:sldMk cId="668508355" sldId="304"/>
            <ac:picMk id="10" creationId="{00000000-0000-0000-0000-000000000000}"/>
          </ac:picMkLst>
        </pc:picChg>
        <pc:picChg chg="mod">
          <ac:chgData name="Fiona Park" userId="6c18015a-150b-4ca2-8c65-ef1a15f499bd" providerId="ADAL" clId="{947150B8-8328-42F4-9C95-D3131B8FEACB}" dt="2024-10-10T08:47:56.723" v="24" actId="478"/>
          <ac:picMkLst>
            <pc:docMk/>
            <pc:sldMk cId="668508355" sldId="304"/>
            <ac:picMk id="14" creationId="{00000000-0000-0000-0000-000000000000}"/>
          </ac:picMkLst>
        </pc:picChg>
        <pc:picChg chg="del">
          <ac:chgData name="Fiona Park" userId="6c18015a-150b-4ca2-8c65-ef1a15f499bd" providerId="ADAL" clId="{947150B8-8328-42F4-9C95-D3131B8FEACB}" dt="2024-10-10T08:47:56.723" v="24" actId="478"/>
          <ac:picMkLst>
            <pc:docMk/>
            <pc:sldMk cId="668508355" sldId="304"/>
            <ac:picMk id="1433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9E15-B7C1-4FCB-A553-21FB84A4C7A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0927-816A-4772-AB31-1A6F7EF79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1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0927-816A-4772-AB31-1A6F7EF794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0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1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92D9-B1A6-4DB4-B1BF-95721C36E09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6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43501"/>
            <a:ext cx="6858000" cy="757317"/>
          </a:xfrm>
        </p:spPr>
        <p:txBody>
          <a:bodyPr>
            <a:normAutofit/>
          </a:bodyPr>
          <a:lstStyle/>
          <a:p>
            <a:r>
              <a:rPr lang="en-GB" sz="2800" b="1">
                <a:latin typeface="Comic Sans MS" pitchFamily="66" charset="0"/>
              </a:rPr>
              <a:t>Shape Rhythms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87370"/>
            <a:ext cx="6858000" cy="468980"/>
          </a:xfrm>
        </p:spPr>
        <p:txBody>
          <a:bodyPr>
            <a:normAutofit/>
          </a:bodyPr>
          <a:lstStyle/>
          <a:p>
            <a:r>
              <a:rPr lang="en-GB" sz="1600">
                <a:latin typeface="Comic Sans MS" pitchFamily="66" charset="0"/>
              </a:rPr>
              <a:t>Bradford Music &amp; Arts Service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E7D98-3D55-80C4-C8EA-40EC70EB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7519" y="4888672"/>
            <a:ext cx="7829255" cy="123363"/>
            <a:chOff x="876692" y="4888672"/>
            <a:chExt cx="10439007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306F60-DCBC-4BDA-A680-F7600562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26A085-CFBC-6FED-8A8F-E9371A3A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B11B7E6-E6D5-EFA5-CEE6-3C5760E7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01" y="1787639"/>
            <a:ext cx="751670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1781291"/>
            <a:ext cx="6640884" cy="2705429"/>
            <a:chOff x="827584" y="1781291"/>
            <a:chExt cx="6640884" cy="27054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8160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9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81291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A6B7B4-4050-14F2-52B1-DCC4D49C8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2100617"/>
            <a:ext cx="7562258" cy="1983072"/>
            <a:chOff x="757357" y="2100617"/>
            <a:chExt cx="7562258" cy="198307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7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979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258" y="2100617"/>
              <a:ext cx="1892480" cy="198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774926-B992-E27F-C92F-CCC54685A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1196752"/>
            <a:ext cx="6762304" cy="3829934"/>
            <a:chOff x="971600" y="1196752"/>
            <a:chExt cx="6762304" cy="38299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46874"/>
              <a:ext cx="1378495" cy="269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00" y="1746873"/>
              <a:ext cx="1378495" cy="269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124000" y="1196752"/>
              <a:ext cx="6609904" cy="3829934"/>
              <a:chOff x="1124000" y="1196752"/>
              <a:chExt cx="6609904" cy="3829934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079" y="1196752"/>
                <a:ext cx="3340001" cy="3829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000" y="1737532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128" y="1737533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409" y="1670136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3E1D1E-B235-0F7E-7FC2-87595C0E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297463"/>
            <a:ext cx="8284119" cy="1983072"/>
            <a:chOff x="323528" y="2297463"/>
            <a:chExt cx="8284119" cy="198307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488" y="2297463"/>
              <a:ext cx="1892480" cy="198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2424587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424587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A20B93-642F-4AAC-C544-737CA3FB6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69693"/>
            <a:ext cx="7637016" cy="3835400"/>
            <a:chOff x="0" y="1369693"/>
            <a:chExt cx="7637016" cy="38354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9693"/>
              <a:ext cx="3341687" cy="383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38" t="23710"/>
            <a:stretch/>
          </p:blipFill>
          <p:spPr bwMode="auto">
            <a:xfrm>
              <a:off x="2699657" y="2278742"/>
              <a:ext cx="2468225" cy="2926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44824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716" y="185902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7AF175C-C710-0DB3-38C0-98D9C6003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2338414"/>
            <a:ext cx="7852643" cy="2021316"/>
            <a:chOff x="539552" y="2338414"/>
            <a:chExt cx="7852643" cy="202131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37" y="256604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0632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37853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733" y="2338414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CB595A9-A207-80A7-A17C-7EEFB54B0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100" y="1975633"/>
            <a:ext cx="7419448" cy="3295552"/>
            <a:chOff x="769100" y="1975633"/>
            <a:chExt cx="7419448" cy="329555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00" y="234542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975634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34542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7563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36C105-F7A5-0CFC-ED2B-64B71AC21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297463"/>
            <a:ext cx="8068667" cy="1981200"/>
            <a:chOff x="323528" y="2297463"/>
            <a:chExt cx="8068667" cy="1981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600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0632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A20E43-4792-5A4B-6F2F-214057A6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700808"/>
            <a:ext cx="7000924" cy="3357810"/>
            <a:chOff x="539552" y="1700808"/>
            <a:chExt cx="7000924" cy="335781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01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700808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F978F2-F1A9-D892-AB77-0F6C037F7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098658"/>
            <a:ext cx="8802377" cy="2387566"/>
            <a:chOff x="251520" y="2098658"/>
            <a:chExt cx="8802377" cy="238756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804" y="2431092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934" y="2429635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98658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989" y="2301841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27B843-6739-C21E-0BDE-28F13625B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110836"/>
            <a:ext cx="7444478" cy="6774547"/>
            <a:chOff x="827584" y="110836"/>
            <a:chExt cx="7444478" cy="6774547"/>
          </a:xfrm>
        </p:grpSpPr>
        <p:grpSp>
          <p:nvGrpSpPr>
            <p:cNvPr id="19" name="Group 18"/>
            <p:cNvGrpSpPr/>
            <p:nvPr/>
          </p:nvGrpSpPr>
          <p:grpSpPr>
            <a:xfrm>
              <a:off x="2318327" y="110836"/>
              <a:ext cx="4331855" cy="4322619"/>
              <a:chOff x="2318327" y="110836"/>
              <a:chExt cx="4331855" cy="4322619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6" t="1616" r="22085" b="35354"/>
              <a:stretch/>
            </p:blipFill>
            <p:spPr>
              <a:xfrm>
                <a:off x="2318327" y="110836"/>
                <a:ext cx="4331855" cy="4322619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51920" y="1412776"/>
                <a:ext cx="1152128" cy="936104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103948" y="1772816"/>
                <a:ext cx="648072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98"/>
            <a:stretch/>
          </p:blipFill>
          <p:spPr>
            <a:xfrm>
              <a:off x="827584" y="4553526"/>
              <a:ext cx="7444478" cy="233185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EAE0F59-69C0-9983-9FBF-19834508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48" y="1382415"/>
            <a:ext cx="7514828" cy="3701121"/>
            <a:chOff x="25648" y="1382415"/>
            <a:chExt cx="7514828" cy="370112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75282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" y="1382415"/>
              <a:ext cx="341194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1" y="215777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848" y="178160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1B3814-0878-63E4-1BB6-C1AD28FF1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2348879"/>
            <a:ext cx="7708627" cy="1759075"/>
            <a:chOff x="467544" y="2348879"/>
            <a:chExt cx="7708627" cy="17590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4887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825189-3861-9E7E-9C6C-4E24709F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1781291"/>
            <a:ext cx="6640884" cy="2705429"/>
            <a:chOff x="827584" y="1781291"/>
            <a:chExt cx="6640884" cy="27054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8160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9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81291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944E15-8FCC-DED7-5EFF-9C8714AB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1988840"/>
            <a:ext cx="6530571" cy="2304256"/>
            <a:chOff x="611560" y="1988840"/>
            <a:chExt cx="6530571" cy="23042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3109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43109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88840"/>
              <a:ext cx="2354107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EE715C-FAEB-630B-F3AC-02F6B115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624" y="1811445"/>
            <a:ext cx="4740955" cy="2689226"/>
            <a:chOff x="1187624" y="1811445"/>
            <a:chExt cx="4740955" cy="26892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81144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81144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733" y="1893739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474E78-3279-F980-C884-011169C86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7664" y="1772816"/>
            <a:ext cx="5221369" cy="2557264"/>
            <a:chOff x="1547664" y="1772816"/>
            <a:chExt cx="5221369" cy="255726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72816"/>
              <a:ext cx="2612589" cy="2557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44" y="1772816"/>
              <a:ext cx="2612589" cy="2557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11F0743-3666-640A-6056-4E60D78C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0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5736" y="1864958"/>
            <a:ext cx="3732843" cy="2553416"/>
            <a:chOff x="2195736" y="1864958"/>
            <a:chExt cx="3732843" cy="25534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864958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733" y="1893739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5812D9-3E4E-D9D0-FE6F-EAA78B5A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7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5768" y="1124744"/>
            <a:ext cx="4536504" cy="5184576"/>
            <a:chOff x="2027944" y="1124744"/>
            <a:chExt cx="4536504" cy="5184576"/>
          </a:xfrm>
        </p:grpSpPr>
        <p:sp>
          <p:nvSpPr>
            <p:cNvPr id="2" name="Block Arc 1"/>
            <p:cNvSpPr/>
            <p:nvPr/>
          </p:nvSpPr>
          <p:spPr>
            <a:xfrm>
              <a:off x="2027944" y="1124744"/>
              <a:ext cx="4536504" cy="5184576"/>
            </a:xfrm>
            <a:prstGeom prst="blockArc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11" y="1219272"/>
              <a:ext cx="1486397" cy="101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21" y="1434854"/>
              <a:ext cx="86518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4E15D9-2F10-CE27-22B7-F6D961355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7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4668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4ACCFE-EB21-B322-E2C5-D521C8B0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0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573" y="2225138"/>
            <a:ext cx="8349646" cy="1774777"/>
            <a:chOff x="258573" y="2225138"/>
            <a:chExt cx="8349646" cy="177477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362" y="2236993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684" y="2225138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73" y="2406834"/>
              <a:ext cx="2568509" cy="1593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225138"/>
              <a:ext cx="1731963" cy="172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F7268F5-E9E0-2E40-2BF4-12D8B6F15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9823" y="209100"/>
            <a:ext cx="6516010" cy="6439799"/>
            <a:chOff x="1279823" y="209100"/>
            <a:chExt cx="6516010" cy="643979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23" y="209100"/>
              <a:ext cx="6516010" cy="643979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8759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99A3AA-25AE-159C-E9B9-DF4840690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024062"/>
            <a:ext cx="8245645" cy="2809875"/>
            <a:chOff x="-206645" y="1844824"/>
            <a:chExt cx="8245645" cy="280987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980" y="2118600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18600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00" y="2133926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645" y="1844824"/>
              <a:ext cx="373062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5B867C-3F5D-C8A5-4B3D-3A05E704F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7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2193979"/>
            <a:ext cx="8479296" cy="1981200"/>
            <a:chOff x="251520" y="2193979"/>
            <a:chExt cx="8479296" cy="1981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21103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425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93979"/>
              <a:ext cx="189547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476176"/>
              <a:ext cx="2573337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EB5AE65-492C-7A62-A089-AC32ED53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1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700808"/>
            <a:ext cx="8009036" cy="2808312"/>
            <a:chOff x="395536" y="1700808"/>
            <a:chExt cx="8009036" cy="2808312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00808"/>
              <a:ext cx="3733800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21506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93664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2" t="28639" r="21660" b="20272"/>
            <a:stretch/>
          </p:blipFill>
          <p:spPr bwMode="auto">
            <a:xfrm>
              <a:off x="5086626" y="2293257"/>
              <a:ext cx="1901372" cy="195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85D3E-63BF-3FE9-BBDF-DE2E8158B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266" y="1959484"/>
            <a:ext cx="8735467" cy="2394832"/>
            <a:chOff x="179512" y="1909886"/>
            <a:chExt cx="8735467" cy="23948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09886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061" y="1909886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016" y="237228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278" y="2116702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B86FB1-2E51-398D-C88B-E3CD1F357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717656"/>
            <a:ext cx="7614494" cy="3387340"/>
            <a:chOff x="508000" y="1743286"/>
            <a:chExt cx="7614494" cy="338734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781" y="220486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194" y="174328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9" t="20833" r="18349" b="18659"/>
            <a:stretch/>
          </p:blipFill>
          <p:spPr bwMode="auto">
            <a:xfrm>
              <a:off x="508000" y="2204864"/>
              <a:ext cx="2148114" cy="209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339" y="2204864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00D00A-DB23-EEDE-8865-6B7F36143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037679"/>
            <a:ext cx="8353434" cy="2394832"/>
            <a:chOff x="251520" y="2037679"/>
            <a:chExt cx="8353434" cy="23948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691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991" y="237228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4495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3CE23D-03C6-9EA8-488A-F3F7092EC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8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568" y="1655867"/>
            <a:ext cx="7504980" cy="3412333"/>
            <a:chOff x="683568" y="1655867"/>
            <a:chExt cx="7504980" cy="341233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42438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9361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598" y="2187912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55867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7E631C-A1EA-8D12-4F8D-56BD74D69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25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521" y="2005699"/>
            <a:ext cx="8677101" cy="2426812"/>
            <a:chOff x="127521" y="2005699"/>
            <a:chExt cx="8677101" cy="24268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582" y="200569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683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21" y="2244495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909" y="225402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5646C5-5B78-1900-6310-C36F3EF08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6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119153"/>
            <a:ext cx="8626237" cy="2939465"/>
            <a:chOff x="251520" y="2119153"/>
            <a:chExt cx="8626237" cy="293946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94" y="211915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62696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70" y="2162696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38E2E0-EE66-0DBA-01A8-59B4FB84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05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29487"/>
            <a:ext cx="8946258" cy="2387566"/>
            <a:chOff x="0" y="2029487"/>
            <a:chExt cx="8946258" cy="238756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25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95" y="241987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C07483-C770-0581-CC5B-AE76A21F8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8587" y="695910"/>
            <a:ext cx="7487696" cy="5477640"/>
            <a:chOff x="858587" y="695910"/>
            <a:chExt cx="7487696" cy="547764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587" y="695910"/>
              <a:ext cx="7487696" cy="547764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139" y="1969038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667" y="2157950"/>
              <a:ext cx="676275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206" y="1995298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47" y="1995297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C46F43-C589-D857-D330-F20273974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2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1885" y="1700172"/>
            <a:ext cx="7278550" cy="3358446"/>
            <a:chOff x="391885" y="1700172"/>
            <a:chExt cx="7278550" cy="3358446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162" y="170017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722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135" y="1700172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2" t="23364" r="14790" b="20799"/>
            <a:stretch/>
          </p:blipFill>
          <p:spPr bwMode="auto">
            <a:xfrm>
              <a:off x="391885" y="2129050"/>
              <a:ext cx="2714171" cy="2134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161D39-6F6C-6AF5-8DB6-CD889EA69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9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2029487"/>
            <a:ext cx="8874274" cy="2387566"/>
            <a:chOff x="107504" y="2029487"/>
            <a:chExt cx="8874274" cy="23875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77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065" y="223267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BEC136-FC39-6B79-C379-9FD66F729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126" y="1727828"/>
            <a:ext cx="7904958" cy="3335748"/>
            <a:chOff x="492126" y="1727828"/>
            <a:chExt cx="7904958" cy="333574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124675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371" y="213781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784" y="1727828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6" y="2109938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6846D6-65D9-F7BD-F0CA-A0D14E52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029487"/>
            <a:ext cx="8658250" cy="2387566"/>
            <a:chOff x="323528" y="2029487"/>
            <a:chExt cx="8658250" cy="23875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510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77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3267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1DC335-0499-DAD8-5B89-412BA9ED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1844824"/>
            <a:ext cx="7937028" cy="3402799"/>
            <a:chOff x="251520" y="1723065"/>
            <a:chExt cx="7937028" cy="340279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04864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729" y="2191161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723065"/>
              <a:ext cx="1384300" cy="269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04864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A3DB7C-3306-2E86-AC93-4FD75DF0F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447" y="1988840"/>
            <a:ext cx="8746530" cy="2387566"/>
            <a:chOff x="92447" y="1988840"/>
            <a:chExt cx="8746530" cy="23875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88840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47" y="2192023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264071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DEC8E6-C31B-B631-9AFE-84C444288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5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3707" y="1835629"/>
            <a:ext cx="8537694" cy="3283674"/>
            <a:chOff x="653707" y="1835629"/>
            <a:chExt cx="8537694" cy="328367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07" y="2198303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838" y="2198303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06" y="1835629"/>
              <a:ext cx="1384300" cy="269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198303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785300-CAA2-E650-A73B-4AB6DB6BD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8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12" y="2302102"/>
            <a:ext cx="3513981" cy="23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5" y="923669"/>
            <a:ext cx="1890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8" y="3047137"/>
            <a:ext cx="173196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12582" r="7151" b="8549"/>
          <a:stretch/>
        </p:blipFill>
        <p:spPr bwMode="auto">
          <a:xfrm>
            <a:off x="232229" y="4772749"/>
            <a:ext cx="2193889" cy="18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18" y="4583207"/>
            <a:ext cx="34448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608" y="620689"/>
            <a:ext cx="760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The shapes on this slide can be copied to create you own flash cards </a:t>
            </a:r>
          </a:p>
          <a:p>
            <a:pPr algn="ctr"/>
            <a:r>
              <a:rPr lang="en-GB" dirty="0">
                <a:latin typeface="Comic Sans MS" pitchFamily="66" charset="0"/>
              </a:rPr>
              <a:t>and additional resources.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3" y="3038201"/>
            <a:ext cx="3499687" cy="216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2830" r="10692" b="9188"/>
          <a:stretch/>
        </p:blipFill>
        <p:spPr bwMode="auto">
          <a:xfrm>
            <a:off x="266781" y="1019925"/>
            <a:ext cx="2124783" cy="199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EA51B-CB63-CCEB-977B-CDAD99801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2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/>
        </p:blipFill>
        <p:spPr bwMode="auto">
          <a:xfrm>
            <a:off x="1018251" y="346167"/>
            <a:ext cx="1011732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0756" y="346167"/>
            <a:ext cx="1593074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866" y="346168"/>
            <a:ext cx="1670088" cy="15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28639" r="21660" b="20272"/>
          <a:stretch/>
        </p:blipFill>
        <p:spPr bwMode="auto">
          <a:xfrm>
            <a:off x="754339" y="2639045"/>
            <a:ext cx="1539554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894" r="15383" b="20720"/>
          <a:stretch/>
        </p:blipFill>
        <p:spPr bwMode="auto">
          <a:xfrm>
            <a:off x="597141" y="4930536"/>
            <a:ext cx="1851578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Rectangle 5131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345" y="2300641"/>
            <a:ext cx="3177655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1614" y="2916520"/>
            <a:ext cx="2130293" cy="2309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notes and rhythms on this slide can be copied to create you own flash cards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additional resources.</a:t>
            </a:r>
          </a:p>
        </p:txBody>
      </p: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Straight Connector 5139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8" b="9550"/>
          <a:stretch/>
        </p:blipFill>
        <p:spPr bwMode="auto">
          <a:xfrm>
            <a:off x="3337371" y="2887304"/>
            <a:ext cx="2384556" cy="33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42" name="Straight Connector 5141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5477" y="5336249"/>
            <a:ext cx="141952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E79428-F278-A984-2609-FED2CDD27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456785"/>
            <a:ext cx="6697010" cy="5944430"/>
            <a:chOff x="1223495" y="456785"/>
            <a:chExt cx="6697010" cy="594443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495" y="456785"/>
              <a:ext cx="6697010" cy="5944430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6383" y="2095996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73209" y="2095995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12916" y="2095996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67B6DA-B48B-159E-CDFD-1ACBDB378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555" y="380573"/>
            <a:ext cx="7792538" cy="6096851"/>
            <a:chOff x="675731" y="380574"/>
            <a:chExt cx="7792538" cy="609685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31" y="380574"/>
              <a:ext cx="7792538" cy="6096851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026" y="2355994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280" y="2333207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23858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355994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A1E226-0B9C-DFEB-6AC7-F89C779C0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4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9936" y="51916"/>
            <a:ext cx="6649378" cy="6754168"/>
            <a:chOff x="1289936" y="51916"/>
            <a:chExt cx="6649378" cy="675416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936" y="51916"/>
              <a:ext cx="6649378" cy="6754168"/>
            </a:xfrm>
            <a:prstGeom prst="rect">
              <a:avLst/>
            </a:prstGeom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520" y="1763986"/>
              <a:ext cx="1677160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832" y="2062913"/>
              <a:ext cx="864535" cy="770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301076" y="2232554"/>
              <a:ext cx="432048" cy="4310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6FDA8-AF12-BC83-DDEF-61AD79E40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783" y="1124744"/>
            <a:ext cx="4536504" cy="5184576"/>
            <a:chOff x="2162783" y="1124744"/>
            <a:chExt cx="4536504" cy="5184576"/>
          </a:xfrm>
        </p:grpSpPr>
        <p:sp>
          <p:nvSpPr>
            <p:cNvPr id="2" name="Block Arc 1"/>
            <p:cNvSpPr/>
            <p:nvPr/>
          </p:nvSpPr>
          <p:spPr>
            <a:xfrm>
              <a:off x="2162783" y="1124744"/>
              <a:ext cx="4536504" cy="5184576"/>
            </a:xfrm>
            <a:prstGeom prst="blockArc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50" y="1219272"/>
              <a:ext cx="1486397" cy="101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12" y="3916833"/>
              <a:ext cx="448627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434854"/>
              <a:ext cx="86518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15FB1B-AEE9-4A35-3FA9-CF7B0F9A5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2348879"/>
            <a:ext cx="7708627" cy="1759075"/>
            <a:chOff x="467544" y="2348879"/>
            <a:chExt cx="7708627" cy="17590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4887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87ADFE-EB5E-5DE9-8948-A77E96EB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84175"/>
            <a:ext cx="1339702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46</Words>
  <Application>Microsoft Office PowerPoint</Application>
  <PresentationFormat>On-screen Show (4:3)</PresentationFormat>
  <Paragraphs>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Comic Sans MS</vt:lpstr>
      <vt:lpstr>Office Theme</vt:lpstr>
      <vt:lpstr>Shape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Rhythms</dc:title>
  <dc:creator>Carl White</dc:creator>
  <cp:lastModifiedBy>Fiona Park</cp:lastModifiedBy>
  <cp:revision>18</cp:revision>
  <cp:lastPrinted>2017-05-12T09:49:26Z</cp:lastPrinted>
  <dcterms:created xsi:type="dcterms:W3CDTF">2017-05-08T13:54:10Z</dcterms:created>
  <dcterms:modified xsi:type="dcterms:W3CDTF">2024-10-10T08:53:41Z</dcterms:modified>
  <cp:contentStatus/>
</cp:coreProperties>
</file>